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9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315" r:id="rId18"/>
    <p:sldId id="328" r:id="rId19"/>
    <p:sldId id="327" r:id="rId20"/>
    <p:sldId id="317" r:id="rId21"/>
    <p:sldId id="335" r:id="rId22"/>
    <p:sldId id="329" r:id="rId23"/>
    <p:sldId id="330" r:id="rId24"/>
    <p:sldId id="318" r:id="rId25"/>
    <p:sldId id="331" r:id="rId26"/>
    <p:sldId id="332" r:id="rId27"/>
    <p:sldId id="333" r:id="rId28"/>
  </p:sldIdLst>
  <p:sldSz cx="9144000" cy="6858000" type="screen4x3"/>
  <p:notesSz cx="7099300" cy="102346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66" autoAdjust="0"/>
    <p:restoredTop sz="86333" autoAdjust="0"/>
  </p:normalViewPr>
  <p:slideViewPr>
    <p:cSldViewPr>
      <p:cViewPr varScale="1">
        <p:scale>
          <a:sx n="74" d="100"/>
          <a:sy n="74" d="100"/>
        </p:scale>
        <p:origin x="854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4730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576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63ABEA-60D9-4DCD-8C68-32CBF036D88E}" type="doc">
      <dgm:prSet loTypeId="urn:microsoft.com/office/officeart/2005/8/layout/hList9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56FF0172-7E5D-4FB6-BC74-2135C939B048}">
      <dgm:prSet phldrT="[Texto]"/>
      <dgm:spPr/>
      <dgm:t>
        <a:bodyPr/>
        <a:lstStyle/>
        <a:p>
          <a:r>
            <a:rPr lang="pt-BR" dirty="0"/>
            <a:t>Concepção e planejamento</a:t>
          </a:r>
        </a:p>
      </dgm:t>
    </dgm:pt>
    <dgm:pt modelId="{F2FDA655-7178-4EA3-BCFF-5240B31FD20F}" type="parTrans" cxnId="{7C456157-2E12-4733-96D7-DD02B60F94F2}">
      <dgm:prSet/>
      <dgm:spPr/>
      <dgm:t>
        <a:bodyPr/>
        <a:lstStyle/>
        <a:p>
          <a:endParaRPr lang="pt-BR"/>
        </a:p>
      </dgm:t>
    </dgm:pt>
    <dgm:pt modelId="{EF9E49E2-BBEA-4BC4-9E7D-D48286A392D1}" type="sibTrans" cxnId="{7C456157-2E12-4733-96D7-DD02B60F94F2}">
      <dgm:prSet/>
      <dgm:spPr/>
      <dgm:t>
        <a:bodyPr/>
        <a:lstStyle/>
        <a:p>
          <a:endParaRPr lang="pt-BR"/>
        </a:p>
      </dgm:t>
    </dgm:pt>
    <dgm:pt modelId="{806EA323-76E0-4825-BF14-C0A87EEF7AA3}">
      <dgm:prSet phldrT="[Texto]"/>
      <dgm:spPr/>
      <dgm:t>
        <a:bodyPr/>
        <a:lstStyle/>
        <a:p>
          <a:r>
            <a:rPr lang="pt-BR" dirty="0"/>
            <a:t>Pensar um pouco antes de começar</a:t>
          </a:r>
        </a:p>
      </dgm:t>
    </dgm:pt>
    <dgm:pt modelId="{FB537D8D-73AA-4C0E-ABF7-B1D037944493}" type="parTrans" cxnId="{C5AF4D7D-2D0D-4513-AC8E-41D787D8FB9F}">
      <dgm:prSet/>
      <dgm:spPr/>
      <dgm:t>
        <a:bodyPr/>
        <a:lstStyle/>
        <a:p>
          <a:endParaRPr lang="pt-BR"/>
        </a:p>
      </dgm:t>
    </dgm:pt>
    <dgm:pt modelId="{BCED45D0-7E65-47D5-B4AA-DB8A2EA9E124}" type="sibTrans" cxnId="{C5AF4D7D-2D0D-4513-AC8E-41D787D8FB9F}">
      <dgm:prSet/>
      <dgm:spPr/>
      <dgm:t>
        <a:bodyPr/>
        <a:lstStyle/>
        <a:p>
          <a:endParaRPr lang="pt-BR"/>
        </a:p>
      </dgm:t>
    </dgm:pt>
    <dgm:pt modelId="{2EFDEC76-4CA3-4466-8A87-1FBE4B3DDD00}">
      <dgm:prSet phldrT="[Texto]"/>
      <dgm:spPr/>
      <dgm:t>
        <a:bodyPr/>
        <a:lstStyle/>
        <a:p>
          <a:r>
            <a:rPr lang="pt-BR" dirty="0"/>
            <a:t>Construção</a:t>
          </a:r>
        </a:p>
      </dgm:t>
    </dgm:pt>
    <dgm:pt modelId="{CB496246-8A1B-4032-AC22-4CB626C7E179}" type="parTrans" cxnId="{F535C0B0-5A1B-4DC3-A6BA-51D0D3047853}">
      <dgm:prSet/>
      <dgm:spPr/>
      <dgm:t>
        <a:bodyPr/>
        <a:lstStyle/>
        <a:p>
          <a:endParaRPr lang="pt-BR"/>
        </a:p>
      </dgm:t>
    </dgm:pt>
    <dgm:pt modelId="{4A4EBAF6-ECA9-45A1-917F-046FDC79E053}" type="sibTrans" cxnId="{F535C0B0-5A1B-4DC3-A6BA-51D0D3047853}">
      <dgm:prSet/>
      <dgm:spPr/>
      <dgm:t>
        <a:bodyPr/>
        <a:lstStyle/>
        <a:p>
          <a:endParaRPr lang="pt-BR"/>
        </a:p>
      </dgm:t>
    </dgm:pt>
    <dgm:pt modelId="{6E461B18-8DA1-4137-ACAC-BA595B60CF09}">
      <dgm:prSet phldrT="[Texto]"/>
      <dgm:spPr/>
      <dgm:t>
        <a:bodyPr/>
        <a:lstStyle/>
        <a:p>
          <a:r>
            <a:rPr lang="pt-BR" dirty="0"/>
            <a:t>Desenvolvimento interativo</a:t>
          </a:r>
        </a:p>
      </dgm:t>
    </dgm:pt>
    <dgm:pt modelId="{434B4C7D-96EE-41BF-9EF3-A3760C42F598}" type="parTrans" cxnId="{521B5997-D98D-4BAC-935F-6977FCDBF202}">
      <dgm:prSet/>
      <dgm:spPr/>
      <dgm:t>
        <a:bodyPr/>
        <a:lstStyle/>
        <a:p>
          <a:endParaRPr lang="pt-BR"/>
        </a:p>
      </dgm:t>
    </dgm:pt>
    <dgm:pt modelId="{EE2B2A23-F4E3-4369-9922-325942316F37}" type="sibTrans" cxnId="{521B5997-D98D-4BAC-935F-6977FCDBF202}">
      <dgm:prSet/>
      <dgm:spPr/>
      <dgm:t>
        <a:bodyPr/>
        <a:lstStyle/>
        <a:p>
          <a:endParaRPr lang="pt-BR"/>
        </a:p>
      </dgm:t>
    </dgm:pt>
    <dgm:pt modelId="{497E231E-9B39-4CF5-8835-41D33A8DEF1E}" type="pres">
      <dgm:prSet presAssocID="{E063ABEA-60D9-4DCD-8C68-32CBF036D88E}" presName="list" presStyleCnt="0">
        <dgm:presLayoutVars>
          <dgm:dir/>
          <dgm:animLvl val="lvl"/>
        </dgm:presLayoutVars>
      </dgm:prSet>
      <dgm:spPr/>
    </dgm:pt>
    <dgm:pt modelId="{37299FC3-3C37-4502-8102-CD9F8ED0F3CF}" type="pres">
      <dgm:prSet presAssocID="{56FF0172-7E5D-4FB6-BC74-2135C939B048}" presName="posSpace" presStyleCnt="0"/>
      <dgm:spPr/>
    </dgm:pt>
    <dgm:pt modelId="{573FD9AC-618F-49F5-BDC6-3960083369DE}" type="pres">
      <dgm:prSet presAssocID="{56FF0172-7E5D-4FB6-BC74-2135C939B048}" presName="vertFlow" presStyleCnt="0"/>
      <dgm:spPr/>
    </dgm:pt>
    <dgm:pt modelId="{60551C30-A298-4114-A430-2B7B1E58E548}" type="pres">
      <dgm:prSet presAssocID="{56FF0172-7E5D-4FB6-BC74-2135C939B048}" presName="topSpace" presStyleCnt="0"/>
      <dgm:spPr/>
    </dgm:pt>
    <dgm:pt modelId="{CC7C7711-A818-458B-AA85-60E7567F1025}" type="pres">
      <dgm:prSet presAssocID="{56FF0172-7E5D-4FB6-BC74-2135C939B048}" presName="firstComp" presStyleCnt="0"/>
      <dgm:spPr/>
    </dgm:pt>
    <dgm:pt modelId="{E43EEF10-6A94-4C42-B8DA-6AF6F2451E54}" type="pres">
      <dgm:prSet presAssocID="{56FF0172-7E5D-4FB6-BC74-2135C939B048}" presName="firstChild" presStyleLbl="bgAccFollowNode1" presStyleIdx="0" presStyleCnt="2"/>
      <dgm:spPr/>
    </dgm:pt>
    <dgm:pt modelId="{78560478-FD93-4D30-8199-0355D646595E}" type="pres">
      <dgm:prSet presAssocID="{56FF0172-7E5D-4FB6-BC74-2135C939B048}" presName="firstChildTx" presStyleLbl="bgAccFollowNode1" presStyleIdx="0" presStyleCnt="2">
        <dgm:presLayoutVars>
          <dgm:bulletEnabled val="1"/>
        </dgm:presLayoutVars>
      </dgm:prSet>
      <dgm:spPr/>
    </dgm:pt>
    <dgm:pt modelId="{E9F52922-6EF5-40E8-813B-5E4E67BF624F}" type="pres">
      <dgm:prSet presAssocID="{56FF0172-7E5D-4FB6-BC74-2135C939B048}" presName="negSpace" presStyleCnt="0"/>
      <dgm:spPr/>
    </dgm:pt>
    <dgm:pt modelId="{1E4C6DA8-144B-4CE8-81CC-04B2756025C5}" type="pres">
      <dgm:prSet presAssocID="{56FF0172-7E5D-4FB6-BC74-2135C939B048}" presName="circle" presStyleLbl="node1" presStyleIdx="0" presStyleCnt="2"/>
      <dgm:spPr/>
    </dgm:pt>
    <dgm:pt modelId="{8B53C5EF-848D-41F7-B981-2BA205E59D9F}" type="pres">
      <dgm:prSet presAssocID="{EF9E49E2-BBEA-4BC4-9E7D-D48286A392D1}" presName="transSpace" presStyleCnt="0"/>
      <dgm:spPr/>
    </dgm:pt>
    <dgm:pt modelId="{A79DEF85-EA29-46B0-9969-5BA4BB39D473}" type="pres">
      <dgm:prSet presAssocID="{2EFDEC76-4CA3-4466-8A87-1FBE4B3DDD00}" presName="posSpace" presStyleCnt="0"/>
      <dgm:spPr/>
    </dgm:pt>
    <dgm:pt modelId="{9F9AC160-70EF-4E42-B284-FAF20F60427E}" type="pres">
      <dgm:prSet presAssocID="{2EFDEC76-4CA3-4466-8A87-1FBE4B3DDD00}" presName="vertFlow" presStyleCnt="0"/>
      <dgm:spPr/>
    </dgm:pt>
    <dgm:pt modelId="{CD77688B-FD39-4672-B2DD-EE7D2A5A66B8}" type="pres">
      <dgm:prSet presAssocID="{2EFDEC76-4CA3-4466-8A87-1FBE4B3DDD00}" presName="topSpace" presStyleCnt="0"/>
      <dgm:spPr/>
    </dgm:pt>
    <dgm:pt modelId="{3035261A-2ADA-43CA-8F22-ADE8C621A3E9}" type="pres">
      <dgm:prSet presAssocID="{2EFDEC76-4CA3-4466-8A87-1FBE4B3DDD00}" presName="firstComp" presStyleCnt="0"/>
      <dgm:spPr/>
    </dgm:pt>
    <dgm:pt modelId="{3EBF5EC1-8995-4C2A-93C3-30C97CF5A854}" type="pres">
      <dgm:prSet presAssocID="{2EFDEC76-4CA3-4466-8A87-1FBE4B3DDD00}" presName="firstChild" presStyleLbl="bgAccFollowNode1" presStyleIdx="1" presStyleCnt="2"/>
      <dgm:spPr/>
    </dgm:pt>
    <dgm:pt modelId="{5E39E15D-0FE2-4701-8417-C680C4430B54}" type="pres">
      <dgm:prSet presAssocID="{2EFDEC76-4CA3-4466-8A87-1FBE4B3DDD00}" presName="firstChildTx" presStyleLbl="bgAccFollowNode1" presStyleIdx="1" presStyleCnt="2">
        <dgm:presLayoutVars>
          <dgm:bulletEnabled val="1"/>
        </dgm:presLayoutVars>
      </dgm:prSet>
      <dgm:spPr/>
    </dgm:pt>
    <dgm:pt modelId="{CE5597B9-242D-438A-B1E0-BC87E1E79FE2}" type="pres">
      <dgm:prSet presAssocID="{2EFDEC76-4CA3-4466-8A87-1FBE4B3DDD00}" presName="negSpace" presStyleCnt="0"/>
      <dgm:spPr/>
    </dgm:pt>
    <dgm:pt modelId="{FA51E551-0CAF-4C69-BF3E-75EBD0753E82}" type="pres">
      <dgm:prSet presAssocID="{2EFDEC76-4CA3-4466-8A87-1FBE4B3DDD00}" presName="circle" presStyleLbl="node1" presStyleIdx="1" presStyleCnt="2"/>
      <dgm:spPr/>
    </dgm:pt>
  </dgm:ptLst>
  <dgm:cxnLst>
    <dgm:cxn modelId="{9F20591B-EB63-4570-A01E-97064ECD7A7A}" type="presOf" srcId="{6E461B18-8DA1-4137-ACAC-BA595B60CF09}" destId="{5E39E15D-0FE2-4701-8417-C680C4430B54}" srcOrd="1" destOrd="0" presId="urn:microsoft.com/office/officeart/2005/8/layout/hList9"/>
    <dgm:cxn modelId="{98B8EE61-051D-41DC-AABE-DDD81B248EF8}" type="presOf" srcId="{2EFDEC76-4CA3-4466-8A87-1FBE4B3DDD00}" destId="{FA51E551-0CAF-4C69-BF3E-75EBD0753E82}" srcOrd="0" destOrd="0" presId="urn:microsoft.com/office/officeart/2005/8/layout/hList9"/>
    <dgm:cxn modelId="{7C456157-2E12-4733-96D7-DD02B60F94F2}" srcId="{E063ABEA-60D9-4DCD-8C68-32CBF036D88E}" destId="{56FF0172-7E5D-4FB6-BC74-2135C939B048}" srcOrd="0" destOrd="0" parTransId="{F2FDA655-7178-4EA3-BCFF-5240B31FD20F}" sibTransId="{EF9E49E2-BBEA-4BC4-9E7D-D48286A392D1}"/>
    <dgm:cxn modelId="{7AEF427B-103A-4826-8C11-B3AB9EDB59CD}" type="presOf" srcId="{E063ABEA-60D9-4DCD-8C68-32CBF036D88E}" destId="{497E231E-9B39-4CF5-8835-41D33A8DEF1E}" srcOrd="0" destOrd="0" presId="urn:microsoft.com/office/officeart/2005/8/layout/hList9"/>
    <dgm:cxn modelId="{C5AF4D7D-2D0D-4513-AC8E-41D787D8FB9F}" srcId="{56FF0172-7E5D-4FB6-BC74-2135C939B048}" destId="{806EA323-76E0-4825-BF14-C0A87EEF7AA3}" srcOrd="0" destOrd="0" parTransId="{FB537D8D-73AA-4C0E-ABF7-B1D037944493}" sibTransId="{BCED45D0-7E65-47D5-B4AA-DB8A2EA9E124}"/>
    <dgm:cxn modelId="{521B5997-D98D-4BAC-935F-6977FCDBF202}" srcId="{2EFDEC76-4CA3-4466-8A87-1FBE4B3DDD00}" destId="{6E461B18-8DA1-4137-ACAC-BA595B60CF09}" srcOrd="0" destOrd="0" parTransId="{434B4C7D-96EE-41BF-9EF3-A3760C42F598}" sibTransId="{EE2B2A23-F4E3-4369-9922-325942316F37}"/>
    <dgm:cxn modelId="{582347A9-E053-447E-B27D-4DC3DD5CD2E8}" type="presOf" srcId="{6E461B18-8DA1-4137-ACAC-BA595B60CF09}" destId="{3EBF5EC1-8995-4C2A-93C3-30C97CF5A854}" srcOrd="0" destOrd="0" presId="urn:microsoft.com/office/officeart/2005/8/layout/hList9"/>
    <dgm:cxn modelId="{F535C0B0-5A1B-4DC3-A6BA-51D0D3047853}" srcId="{E063ABEA-60D9-4DCD-8C68-32CBF036D88E}" destId="{2EFDEC76-4CA3-4466-8A87-1FBE4B3DDD00}" srcOrd="1" destOrd="0" parTransId="{CB496246-8A1B-4032-AC22-4CB626C7E179}" sibTransId="{4A4EBAF6-ECA9-45A1-917F-046FDC79E053}"/>
    <dgm:cxn modelId="{B1B752BC-8B33-4377-8D52-797DAAB2CECD}" type="presOf" srcId="{806EA323-76E0-4825-BF14-C0A87EEF7AA3}" destId="{E43EEF10-6A94-4C42-B8DA-6AF6F2451E54}" srcOrd="0" destOrd="0" presId="urn:microsoft.com/office/officeart/2005/8/layout/hList9"/>
    <dgm:cxn modelId="{2FAE03BE-5954-4D14-999D-E9D967E8AF1D}" type="presOf" srcId="{806EA323-76E0-4825-BF14-C0A87EEF7AA3}" destId="{78560478-FD93-4D30-8199-0355D646595E}" srcOrd="1" destOrd="0" presId="urn:microsoft.com/office/officeart/2005/8/layout/hList9"/>
    <dgm:cxn modelId="{DA4AAAF1-ED9E-4971-8330-5A340F4D7064}" type="presOf" srcId="{56FF0172-7E5D-4FB6-BC74-2135C939B048}" destId="{1E4C6DA8-144B-4CE8-81CC-04B2756025C5}" srcOrd="0" destOrd="0" presId="urn:microsoft.com/office/officeart/2005/8/layout/hList9"/>
    <dgm:cxn modelId="{C8D60A72-22C8-4F82-84EF-7E5B9CD43F47}" type="presParOf" srcId="{497E231E-9B39-4CF5-8835-41D33A8DEF1E}" destId="{37299FC3-3C37-4502-8102-CD9F8ED0F3CF}" srcOrd="0" destOrd="0" presId="urn:microsoft.com/office/officeart/2005/8/layout/hList9"/>
    <dgm:cxn modelId="{981E30ED-04FD-4C19-A711-F203B0B4811B}" type="presParOf" srcId="{497E231E-9B39-4CF5-8835-41D33A8DEF1E}" destId="{573FD9AC-618F-49F5-BDC6-3960083369DE}" srcOrd="1" destOrd="0" presId="urn:microsoft.com/office/officeart/2005/8/layout/hList9"/>
    <dgm:cxn modelId="{20930DAE-3FE2-4513-A1D6-387C57E4BC67}" type="presParOf" srcId="{573FD9AC-618F-49F5-BDC6-3960083369DE}" destId="{60551C30-A298-4114-A430-2B7B1E58E548}" srcOrd="0" destOrd="0" presId="urn:microsoft.com/office/officeart/2005/8/layout/hList9"/>
    <dgm:cxn modelId="{2AA75C30-631E-4A08-9606-E67A6BD425DF}" type="presParOf" srcId="{573FD9AC-618F-49F5-BDC6-3960083369DE}" destId="{CC7C7711-A818-458B-AA85-60E7567F1025}" srcOrd="1" destOrd="0" presId="urn:microsoft.com/office/officeart/2005/8/layout/hList9"/>
    <dgm:cxn modelId="{91D8001A-5415-4A50-9D2B-75501BFE389A}" type="presParOf" srcId="{CC7C7711-A818-458B-AA85-60E7567F1025}" destId="{E43EEF10-6A94-4C42-B8DA-6AF6F2451E54}" srcOrd="0" destOrd="0" presId="urn:microsoft.com/office/officeart/2005/8/layout/hList9"/>
    <dgm:cxn modelId="{81BD127A-5F72-471E-BCA4-3A67E4BBAE99}" type="presParOf" srcId="{CC7C7711-A818-458B-AA85-60E7567F1025}" destId="{78560478-FD93-4D30-8199-0355D646595E}" srcOrd="1" destOrd="0" presId="urn:microsoft.com/office/officeart/2005/8/layout/hList9"/>
    <dgm:cxn modelId="{FBEB9DBB-A100-42BF-9BEC-0EF250669B36}" type="presParOf" srcId="{497E231E-9B39-4CF5-8835-41D33A8DEF1E}" destId="{E9F52922-6EF5-40E8-813B-5E4E67BF624F}" srcOrd="2" destOrd="0" presId="urn:microsoft.com/office/officeart/2005/8/layout/hList9"/>
    <dgm:cxn modelId="{35393FB7-5C61-4CA4-91D8-B665DF1DE5A7}" type="presParOf" srcId="{497E231E-9B39-4CF5-8835-41D33A8DEF1E}" destId="{1E4C6DA8-144B-4CE8-81CC-04B2756025C5}" srcOrd="3" destOrd="0" presId="urn:microsoft.com/office/officeart/2005/8/layout/hList9"/>
    <dgm:cxn modelId="{ECB99870-B5CF-4A6F-B5BD-64EA9DFB2DAA}" type="presParOf" srcId="{497E231E-9B39-4CF5-8835-41D33A8DEF1E}" destId="{8B53C5EF-848D-41F7-B981-2BA205E59D9F}" srcOrd="4" destOrd="0" presId="urn:microsoft.com/office/officeart/2005/8/layout/hList9"/>
    <dgm:cxn modelId="{57796092-48B2-41F9-A74E-7A2C7422510E}" type="presParOf" srcId="{497E231E-9B39-4CF5-8835-41D33A8DEF1E}" destId="{A79DEF85-EA29-46B0-9969-5BA4BB39D473}" srcOrd="5" destOrd="0" presId="urn:microsoft.com/office/officeart/2005/8/layout/hList9"/>
    <dgm:cxn modelId="{4F6D1F7B-DF88-4EE1-8302-B7607A7FAAD4}" type="presParOf" srcId="{497E231E-9B39-4CF5-8835-41D33A8DEF1E}" destId="{9F9AC160-70EF-4E42-B284-FAF20F60427E}" srcOrd="6" destOrd="0" presId="urn:microsoft.com/office/officeart/2005/8/layout/hList9"/>
    <dgm:cxn modelId="{1691A9E1-129A-414D-95E9-1FC1DC190758}" type="presParOf" srcId="{9F9AC160-70EF-4E42-B284-FAF20F60427E}" destId="{CD77688B-FD39-4672-B2DD-EE7D2A5A66B8}" srcOrd="0" destOrd="0" presId="urn:microsoft.com/office/officeart/2005/8/layout/hList9"/>
    <dgm:cxn modelId="{07578A18-148F-405F-9162-B5268C8AE31E}" type="presParOf" srcId="{9F9AC160-70EF-4E42-B284-FAF20F60427E}" destId="{3035261A-2ADA-43CA-8F22-ADE8C621A3E9}" srcOrd="1" destOrd="0" presId="urn:microsoft.com/office/officeart/2005/8/layout/hList9"/>
    <dgm:cxn modelId="{7493919E-653C-4554-86C3-0E570744BD00}" type="presParOf" srcId="{3035261A-2ADA-43CA-8F22-ADE8C621A3E9}" destId="{3EBF5EC1-8995-4C2A-93C3-30C97CF5A854}" srcOrd="0" destOrd="0" presId="urn:microsoft.com/office/officeart/2005/8/layout/hList9"/>
    <dgm:cxn modelId="{6BAE4448-089B-4C25-81F9-DB503E6842A4}" type="presParOf" srcId="{3035261A-2ADA-43CA-8F22-ADE8C621A3E9}" destId="{5E39E15D-0FE2-4701-8417-C680C4430B54}" srcOrd="1" destOrd="0" presId="urn:microsoft.com/office/officeart/2005/8/layout/hList9"/>
    <dgm:cxn modelId="{7BA86F62-DB69-4FAC-8F49-FADFD00534D0}" type="presParOf" srcId="{497E231E-9B39-4CF5-8835-41D33A8DEF1E}" destId="{CE5597B9-242D-438A-B1E0-BC87E1E79FE2}" srcOrd="7" destOrd="0" presId="urn:microsoft.com/office/officeart/2005/8/layout/hList9"/>
    <dgm:cxn modelId="{1BA0F268-0978-4EE9-B914-C6A4ABEEFD55}" type="presParOf" srcId="{497E231E-9B39-4CF5-8835-41D33A8DEF1E}" destId="{FA51E551-0CAF-4C69-BF3E-75EBD0753E82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95F8D8-C709-4D1F-9EB8-4D497DE1449C}" type="doc">
      <dgm:prSet loTypeId="urn:microsoft.com/office/officeart/2008/layout/IncreasingCircleProces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CBAD6089-C848-4CDB-B509-45B1E7B788D9}">
      <dgm:prSet phldrT="[Texto]"/>
      <dgm:spPr/>
      <dgm:t>
        <a:bodyPr/>
        <a:lstStyle/>
        <a:p>
          <a:r>
            <a:rPr lang="pt-BR" dirty="0"/>
            <a:t>DMA</a:t>
          </a:r>
        </a:p>
      </dgm:t>
    </dgm:pt>
    <dgm:pt modelId="{3E32127C-61D5-4B07-A7FA-ED7A809FCC00}" type="parTrans" cxnId="{C32E4CB2-34D8-4491-90AC-D763D240DA68}">
      <dgm:prSet/>
      <dgm:spPr/>
      <dgm:t>
        <a:bodyPr/>
        <a:lstStyle/>
        <a:p>
          <a:endParaRPr lang="pt-BR"/>
        </a:p>
      </dgm:t>
    </dgm:pt>
    <dgm:pt modelId="{81C19AE5-D7F4-48DF-9B5F-E21543C540F2}" type="sibTrans" cxnId="{C32E4CB2-34D8-4491-90AC-D763D240DA68}">
      <dgm:prSet/>
      <dgm:spPr/>
      <dgm:t>
        <a:bodyPr/>
        <a:lstStyle/>
        <a:p>
          <a:endParaRPr lang="pt-BR"/>
        </a:p>
      </dgm:t>
    </dgm:pt>
    <dgm:pt modelId="{A4753D17-E7B6-4DE7-9743-AB507D52C0B9}">
      <dgm:prSet phldrT="[Texto]"/>
      <dgm:spPr/>
      <dgm:t>
        <a:bodyPr/>
        <a:lstStyle/>
        <a:p>
          <a:r>
            <a:rPr lang="pt-BR" dirty="0"/>
            <a:t>Desenvolver modelo abrangente</a:t>
          </a:r>
        </a:p>
      </dgm:t>
    </dgm:pt>
    <dgm:pt modelId="{382A09CD-36D6-444F-A06A-E2E95A1FE9F1}" type="parTrans" cxnId="{59758A1C-92D3-4B3B-9904-8AEEC5E8FCB0}">
      <dgm:prSet/>
      <dgm:spPr/>
      <dgm:t>
        <a:bodyPr/>
        <a:lstStyle/>
        <a:p>
          <a:endParaRPr lang="pt-BR"/>
        </a:p>
      </dgm:t>
    </dgm:pt>
    <dgm:pt modelId="{1CC27392-F6E6-4667-876F-FD404A18003D}" type="sibTrans" cxnId="{59758A1C-92D3-4B3B-9904-8AEEC5E8FCB0}">
      <dgm:prSet/>
      <dgm:spPr/>
      <dgm:t>
        <a:bodyPr/>
        <a:lstStyle/>
        <a:p>
          <a:endParaRPr lang="pt-BR"/>
        </a:p>
      </dgm:t>
    </dgm:pt>
    <dgm:pt modelId="{62700D16-F137-4CB2-AAA2-A88CE740549F}">
      <dgm:prSet phldrT="[Texto]"/>
      <dgm:spPr/>
      <dgm:t>
        <a:bodyPr/>
        <a:lstStyle/>
        <a:p>
          <a:r>
            <a:rPr lang="pt-BR" dirty="0"/>
            <a:t>CLF</a:t>
          </a:r>
        </a:p>
      </dgm:t>
    </dgm:pt>
    <dgm:pt modelId="{4653B0EA-A452-4224-9138-1D1ED708492C}" type="parTrans" cxnId="{B8ACED41-0E3A-4DFA-BED1-D4E80B0BDFAF}">
      <dgm:prSet/>
      <dgm:spPr/>
      <dgm:t>
        <a:bodyPr/>
        <a:lstStyle/>
        <a:p>
          <a:endParaRPr lang="pt-BR"/>
        </a:p>
      </dgm:t>
    </dgm:pt>
    <dgm:pt modelId="{2C1E1258-154C-4A84-A6F1-5EA5512E29F5}" type="sibTrans" cxnId="{B8ACED41-0E3A-4DFA-BED1-D4E80B0BDFAF}">
      <dgm:prSet/>
      <dgm:spPr/>
      <dgm:t>
        <a:bodyPr/>
        <a:lstStyle/>
        <a:p>
          <a:endParaRPr lang="pt-BR"/>
        </a:p>
      </dgm:t>
    </dgm:pt>
    <dgm:pt modelId="{8158CF30-1EA0-4610-A4D2-25A9B11E49A6}">
      <dgm:prSet phldrT="[Texto]"/>
      <dgm:spPr/>
      <dgm:t>
        <a:bodyPr/>
        <a:lstStyle/>
        <a:p>
          <a:r>
            <a:rPr lang="pt-BR" dirty="0"/>
            <a:t>Construir lista de funcionalidades</a:t>
          </a:r>
        </a:p>
      </dgm:t>
    </dgm:pt>
    <dgm:pt modelId="{6B05A2E3-79BB-4FD4-AAE9-18CBA486CE96}" type="parTrans" cxnId="{0D5C000F-A3B7-4887-81E3-8FC5098E2735}">
      <dgm:prSet/>
      <dgm:spPr/>
      <dgm:t>
        <a:bodyPr/>
        <a:lstStyle/>
        <a:p>
          <a:endParaRPr lang="pt-BR"/>
        </a:p>
      </dgm:t>
    </dgm:pt>
    <dgm:pt modelId="{8BCB8446-4565-4E25-A4C9-93EB006F3A50}" type="sibTrans" cxnId="{0D5C000F-A3B7-4887-81E3-8FC5098E2735}">
      <dgm:prSet/>
      <dgm:spPr/>
      <dgm:t>
        <a:bodyPr/>
        <a:lstStyle/>
        <a:p>
          <a:endParaRPr lang="pt-BR"/>
        </a:p>
      </dgm:t>
    </dgm:pt>
    <dgm:pt modelId="{A4689ACE-A50C-474E-8879-FA23086F3351}">
      <dgm:prSet phldrT="[Texto]"/>
      <dgm:spPr/>
      <dgm:t>
        <a:bodyPr/>
        <a:lstStyle/>
        <a:p>
          <a:r>
            <a:rPr lang="pt-BR" dirty="0"/>
            <a:t>PPF</a:t>
          </a:r>
        </a:p>
      </dgm:t>
    </dgm:pt>
    <dgm:pt modelId="{E67A9C5A-3E4D-4208-B955-6462519DD041}" type="parTrans" cxnId="{D435C768-C4BD-47CB-96E3-947ED4B0CF22}">
      <dgm:prSet/>
      <dgm:spPr/>
      <dgm:t>
        <a:bodyPr/>
        <a:lstStyle/>
        <a:p>
          <a:endParaRPr lang="pt-BR"/>
        </a:p>
      </dgm:t>
    </dgm:pt>
    <dgm:pt modelId="{9E2ABF07-EC56-41A9-9695-856FA14F9E5C}" type="sibTrans" cxnId="{D435C768-C4BD-47CB-96E3-947ED4B0CF22}">
      <dgm:prSet/>
      <dgm:spPr/>
      <dgm:t>
        <a:bodyPr/>
        <a:lstStyle/>
        <a:p>
          <a:endParaRPr lang="pt-BR"/>
        </a:p>
      </dgm:t>
    </dgm:pt>
    <dgm:pt modelId="{832A3771-9CCE-49B7-A46B-3F5982FB7F41}">
      <dgm:prSet phldrT="[Texto]"/>
      <dgm:spPr/>
      <dgm:t>
        <a:bodyPr/>
        <a:lstStyle/>
        <a:p>
          <a:r>
            <a:rPr lang="pt-BR" dirty="0"/>
            <a:t>Planejar por funcionalidade</a:t>
          </a:r>
        </a:p>
      </dgm:t>
    </dgm:pt>
    <dgm:pt modelId="{1A5A019F-FD74-4416-8BA8-1BD80D95DD62}" type="parTrans" cxnId="{4A421AD5-1515-45F4-91AC-2A24EC19DF4F}">
      <dgm:prSet/>
      <dgm:spPr/>
      <dgm:t>
        <a:bodyPr/>
        <a:lstStyle/>
        <a:p>
          <a:endParaRPr lang="pt-BR"/>
        </a:p>
      </dgm:t>
    </dgm:pt>
    <dgm:pt modelId="{664B3D58-8DAE-431D-9BA9-9C0B8EBE4FFA}" type="sibTrans" cxnId="{4A421AD5-1515-45F4-91AC-2A24EC19DF4F}">
      <dgm:prSet/>
      <dgm:spPr/>
      <dgm:t>
        <a:bodyPr/>
        <a:lstStyle/>
        <a:p>
          <a:endParaRPr lang="pt-BR"/>
        </a:p>
      </dgm:t>
    </dgm:pt>
    <dgm:pt modelId="{C8D54300-6FF8-4257-A3C5-FACE42E7A4A8}" type="pres">
      <dgm:prSet presAssocID="{BE95F8D8-C709-4D1F-9EB8-4D497DE1449C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655EF6E7-285D-4EA9-B700-82C8D83DBD61}" type="pres">
      <dgm:prSet presAssocID="{CBAD6089-C848-4CDB-B509-45B1E7B788D9}" presName="composite" presStyleCnt="0"/>
      <dgm:spPr/>
    </dgm:pt>
    <dgm:pt modelId="{472CD7EB-A82B-45DF-B456-51C4C5C3FF6E}" type="pres">
      <dgm:prSet presAssocID="{CBAD6089-C848-4CDB-B509-45B1E7B788D9}" presName="BackAccent" presStyleLbl="bgShp" presStyleIdx="0" presStyleCnt="3"/>
      <dgm:spPr/>
    </dgm:pt>
    <dgm:pt modelId="{615CDF45-9126-4CD8-9416-A27BDCA183AA}" type="pres">
      <dgm:prSet presAssocID="{CBAD6089-C848-4CDB-B509-45B1E7B788D9}" presName="Accent" presStyleLbl="alignNode1" presStyleIdx="0" presStyleCnt="3"/>
      <dgm:spPr/>
    </dgm:pt>
    <dgm:pt modelId="{9F62C1D0-7A4C-46C7-88FB-ABD2619387EF}" type="pres">
      <dgm:prSet presAssocID="{CBAD6089-C848-4CDB-B509-45B1E7B788D9}" presName="Child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3E4952A7-F3F7-4818-8713-F96E705FD3BB}" type="pres">
      <dgm:prSet presAssocID="{CBAD6089-C848-4CDB-B509-45B1E7B788D9}" presName="Parent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ADB10A5D-688F-48A4-9868-DDB76FAAD0D8}" type="pres">
      <dgm:prSet presAssocID="{81C19AE5-D7F4-48DF-9B5F-E21543C540F2}" presName="sibTrans" presStyleCnt="0"/>
      <dgm:spPr/>
    </dgm:pt>
    <dgm:pt modelId="{24BB992A-BED6-4BDD-979E-197E813E21A6}" type="pres">
      <dgm:prSet presAssocID="{62700D16-F137-4CB2-AAA2-A88CE740549F}" presName="composite" presStyleCnt="0"/>
      <dgm:spPr/>
    </dgm:pt>
    <dgm:pt modelId="{01EE5C3F-D492-4188-9B87-832AAF366194}" type="pres">
      <dgm:prSet presAssocID="{62700D16-F137-4CB2-AAA2-A88CE740549F}" presName="BackAccent" presStyleLbl="bgShp" presStyleIdx="1" presStyleCnt="3"/>
      <dgm:spPr/>
    </dgm:pt>
    <dgm:pt modelId="{FA817FC0-76D5-4ACE-B537-E43A09B2C66A}" type="pres">
      <dgm:prSet presAssocID="{62700D16-F137-4CB2-AAA2-A88CE740549F}" presName="Accent" presStyleLbl="alignNode1" presStyleIdx="1" presStyleCnt="3"/>
      <dgm:spPr/>
    </dgm:pt>
    <dgm:pt modelId="{F0C3F523-56EA-4890-9030-1E6EFB443ACD}" type="pres">
      <dgm:prSet presAssocID="{62700D16-F137-4CB2-AAA2-A88CE740549F}" presName="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82AEFF7A-688C-4DCD-8A1A-2A9278EF5DEE}" type="pres">
      <dgm:prSet presAssocID="{62700D16-F137-4CB2-AAA2-A88CE740549F}" presName="Parent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6023B33C-DEFF-4920-9A39-363183D8A1EB}" type="pres">
      <dgm:prSet presAssocID="{2C1E1258-154C-4A84-A6F1-5EA5512E29F5}" presName="sibTrans" presStyleCnt="0"/>
      <dgm:spPr/>
    </dgm:pt>
    <dgm:pt modelId="{F9AD44DB-43CB-49AB-AF62-25F445C52EB7}" type="pres">
      <dgm:prSet presAssocID="{A4689ACE-A50C-474E-8879-FA23086F3351}" presName="composite" presStyleCnt="0"/>
      <dgm:spPr/>
    </dgm:pt>
    <dgm:pt modelId="{6D1E148A-2E64-486B-8D7B-2D3565847A51}" type="pres">
      <dgm:prSet presAssocID="{A4689ACE-A50C-474E-8879-FA23086F3351}" presName="BackAccent" presStyleLbl="bgShp" presStyleIdx="2" presStyleCnt="3"/>
      <dgm:spPr/>
    </dgm:pt>
    <dgm:pt modelId="{EF5F1DAE-DEF4-4F7D-916A-6188B516C948}" type="pres">
      <dgm:prSet presAssocID="{A4689ACE-A50C-474E-8879-FA23086F3351}" presName="Accent" presStyleLbl="alignNode1" presStyleIdx="2" presStyleCnt="3"/>
      <dgm:spPr/>
    </dgm:pt>
    <dgm:pt modelId="{005D2F47-4B2F-4B98-9CE3-73F4276EDF72}" type="pres">
      <dgm:prSet presAssocID="{A4689ACE-A50C-474E-8879-FA23086F3351}" presName="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677496E0-902F-4EBC-B1A9-3347F983C36D}" type="pres">
      <dgm:prSet presAssocID="{A4689ACE-A50C-474E-8879-FA23086F3351}" presName="Parent" presStyleLbl="revTx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0D5C000F-A3B7-4887-81E3-8FC5098E2735}" srcId="{62700D16-F137-4CB2-AAA2-A88CE740549F}" destId="{8158CF30-1EA0-4610-A4D2-25A9B11E49A6}" srcOrd="0" destOrd="0" parTransId="{6B05A2E3-79BB-4FD4-AAE9-18CBA486CE96}" sibTransId="{8BCB8446-4565-4E25-A4C9-93EB006F3A50}"/>
    <dgm:cxn modelId="{59758A1C-92D3-4B3B-9904-8AEEC5E8FCB0}" srcId="{CBAD6089-C848-4CDB-B509-45B1E7B788D9}" destId="{A4753D17-E7B6-4DE7-9743-AB507D52C0B9}" srcOrd="0" destOrd="0" parTransId="{382A09CD-36D6-444F-A06A-E2E95A1FE9F1}" sibTransId="{1CC27392-F6E6-4667-876F-FD404A18003D}"/>
    <dgm:cxn modelId="{0A81C930-897E-4D3A-A23D-A9CFD535C683}" type="presOf" srcId="{CBAD6089-C848-4CDB-B509-45B1E7B788D9}" destId="{3E4952A7-F3F7-4818-8713-F96E705FD3BB}" srcOrd="0" destOrd="0" presId="urn:microsoft.com/office/officeart/2008/layout/IncreasingCircleProcess"/>
    <dgm:cxn modelId="{EA939E32-9DFE-4673-A799-887DB0B875D9}" type="presOf" srcId="{8158CF30-1EA0-4610-A4D2-25A9B11E49A6}" destId="{F0C3F523-56EA-4890-9030-1E6EFB443ACD}" srcOrd="0" destOrd="0" presId="urn:microsoft.com/office/officeart/2008/layout/IncreasingCircleProcess"/>
    <dgm:cxn modelId="{B8ACED41-0E3A-4DFA-BED1-D4E80B0BDFAF}" srcId="{BE95F8D8-C709-4D1F-9EB8-4D497DE1449C}" destId="{62700D16-F137-4CB2-AAA2-A88CE740549F}" srcOrd="1" destOrd="0" parTransId="{4653B0EA-A452-4224-9138-1D1ED708492C}" sibTransId="{2C1E1258-154C-4A84-A6F1-5EA5512E29F5}"/>
    <dgm:cxn modelId="{D435C768-C4BD-47CB-96E3-947ED4B0CF22}" srcId="{BE95F8D8-C709-4D1F-9EB8-4D497DE1449C}" destId="{A4689ACE-A50C-474E-8879-FA23086F3351}" srcOrd="2" destOrd="0" parTransId="{E67A9C5A-3E4D-4208-B955-6462519DD041}" sibTransId="{9E2ABF07-EC56-41A9-9695-856FA14F9E5C}"/>
    <dgm:cxn modelId="{3D64458A-9295-4C91-8FDD-CA023293308E}" type="presOf" srcId="{832A3771-9CCE-49B7-A46B-3F5982FB7F41}" destId="{005D2F47-4B2F-4B98-9CE3-73F4276EDF72}" srcOrd="0" destOrd="0" presId="urn:microsoft.com/office/officeart/2008/layout/IncreasingCircleProcess"/>
    <dgm:cxn modelId="{DBCD98B0-3554-4B3D-A88C-77C22BECE572}" type="presOf" srcId="{A4753D17-E7B6-4DE7-9743-AB507D52C0B9}" destId="{9F62C1D0-7A4C-46C7-88FB-ABD2619387EF}" srcOrd="0" destOrd="0" presId="urn:microsoft.com/office/officeart/2008/layout/IncreasingCircleProcess"/>
    <dgm:cxn modelId="{C32E4CB2-34D8-4491-90AC-D763D240DA68}" srcId="{BE95F8D8-C709-4D1F-9EB8-4D497DE1449C}" destId="{CBAD6089-C848-4CDB-B509-45B1E7B788D9}" srcOrd="0" destOrd="0" parTransId="{3E32127C-61D5-4B07-A7FA-ED7A809FCC00}" sibTransId="{81C19AE5-D7F4-48DF-9B5F-E21543C540F2}"/>
    <dgm:cxn modelId="{859E59B7-B89A-4E53-896D-4BAF69A4F2A2}" type="presOf" srcId="{BE95F8D8-C709-4D1F-9EB8-4D497DE1449C}" destId="{C8D54300-6FF8-4257-A3C5-FACE42E7A4A8}" srcOrd="0" destOrd="0" presId="urn:microsoft.com/office/officeart/2008/layout/IncreasingCircleProcess"/>
    <dgm:cxn modelId="{4A421AD5-1515-45F4-91AC-2A24EC19DF4F}" srcId="{A4689ACE-A50C-474E-8879-FA23086F3351}" destId="{832A3771-9CCE-49B7-A46B-3F5982FB7F41}" srcOrd="0" destOrd="0" parTransId="{1A5A019F-FD74-4416-8BA8-1BD80D95DD62}" sibTransId="{664B3D58-8DAE-431D-9BA9-9C0B8EBE4FFA}"/>
    <dgm:cxn modelId="{C07757FA-765A-4D49-BD0E-FE91E0A59453}" type="presOf" srcId="{62700D16-F137-4CB2-AAA2-A88CE740549F}" destId="{82AEFF7A-688C-4DCD-8A1A-2A9278EF5DEE}" srcOrd="0" destOrd="0" presId="urn:microsoft.com/office/officeart/2008/layout/IncreasingCircleProcess"/>
    <dgm:cxn modelId="{53BC59FE-EB3B-4FAC-ADC5-9A45E0B1DB6C}" type="presOf" srcId="{A4689ACE-A50C-474E-8879-FA23086F3351}" destId="{677496E0-902F-4EBC-B1A9-3347F983C36D}" srcOrd="0" destOrd="0" presId="urn:microsoft.com/office/officeart/2008/layout/IncreasingCircleProcess"/>
    <dgm:cxn modelId="{E5CDFFA3-5899-4272-B374-08D7C47C0E7C}" type="presParOf" srcId="{C8D54300-6FF8-4257-A3C5-FACE42E7A4A8}" destId="{655EF6E7-285D-4EA9-B700-82C8D83DBD61}" srcOrd="0" destOrd="0" presId="urn:microsoft.com/office/officeart/2008/layout/IncreasingCircleProcess"/>
    <dgm:cxn modelId="{AFD0FA8D-1240-4BF2-B078-FD18C8B6EF00}" type="presParOf" srcId="{655EF6E7-285D-4EA9-B700-82C8D83DBD61}" destId="{472CD7EB-A82B-45DF-B456-51C4C5C3FF6E}" srcOrd="0" destOrd="0" presId="urn:microsoft.com/office/officeart/2008/layout/IncreasingCircleProcess"/>
    <dgm:cxn modelId="{48608EB0-E368-49FA-827B-2861F07F63EE}" type="presParOf" srcId="{655EF6E7-285D-4EA9-B700-82C8D83DBD61}" destId="{615CDF45-9126-4CD8-9416-A27BDCA183AA}" srcOrd="1" destOrd="0" presId="urn:microsoft.com/office/officeart/2008/layout/IncreasingCircleProcess"/>
    <dgm:cxn modelId="{6F4E26D0-A5A9-4F4A-8D21-AD4CB2002617}" type="presParOf" srcId="{655EF6E7-285D-4EA9-B700-82C8D83DBD61}" destId="{9F62C1D0-7A4C-46C7-88FB-ABD2619387EF}" srcOrd="2" destOrd="0" presId="urn:microsoft.com/office/officeart/2008/layout/IncreasingCircleProcess"/>
    <dgm:cxn modelId="{DA482D45-1367-47E7-9515-71329BBDFE93}" type="presParOf" srcId="{655EF6E7-285D-4EA9-B700-82C8D83DBD61}" destId="{3E4952A7-F3F7-4818-8713-F96E705FD3BB}" srcOrd="3" destOrd="0" presId="urn:microsoft.com/office/officeart/2008/layout/IncreasingCircleProcess"/>
    <dgm:cxn modelId="{81060EBB-0190-4BD4-BC74-A674261DD59F}" type="presParOf" srcId="{C8D54300-6FF8-4257-A3C5-FACE42E7A4A8}" destId="{ADB10A5D-688F-48A4-9868-DDB76FAAD0D8}" srcOrd="1" destOrd="0" presId="urn:microsoft.com/office/officeart/2008/layout/IncreasingCircleProcess"/>
    <dgm:cxn modelId="{8A7A6DC6-A75E-4588-8FA8-E546CEE5D31E}" type="presParOf" srcId="{C8D54300-6FF8-4257-A3C5-FACE42E7A4A8}" destId="{24BB992A-BED6-4BDD-979E-197E813E21A6}" srcOrd="2" destOrd="0" presId="urn:microsoft.com/office/officeart/2008/layout/IncreasingCircleProcess"/>
    <dgm:cxn modelId="{6E8C40AE-F5C9-44A5-A09C-EB2126DD1225}" type="presParOf" srcId="{24BB992A-BED6-4BDD-979E-197E813E21A6}" destId="{01EE5C3F-D492-4188-9B87-832AAF366194}" srcOrd="0" destOrd="0" presId="urn:microsoft.com/office/officeart/2008/layout/IncreasingCircleProcess"/>
    <dgm:cxn modelId="{9BFBF530-4E42-4EDE-9E97-A4C3B428D96D}" type="presParOf" srcId="{24BB992A-BED6-4BDD-979E-197E813E21A6}" destId="{FA817FC0-76D5-4ACE-B537-E43A09B2C66A}" srcOrd="1" destOrd="0" presId="urn:microsoft.com/office/officeart/2008/layout/IncreasingCircleProcess"/>
    <dgm:cxn modelId="{675F0E45-B0CA-4C3A-8AD1-DA26B0AA6947}" type="presParOf" srcId="{24BB992A-BED6-4BDD-979E-197E813E21A6}" destId="{F0C3F523-56EA-4890-9030-1E6EFB443ACD}" srcOrd="2" destOrd="0" presId="urn:microsoft.com/office/officeart/2008/layout/IncreasingCircleProcess"/>
    <dgm:cxn modelId="{A4BAE6EE-98A7-4AE6-BA4E-9D25DBBF90BA}" type="presParOf" srcId="{24BB992A-BED6-4BDD-979E-197E813E21A6}" destId="{82AEFF7A-688C-4DCD-8A1A-2A9278EF5DEE}" srcOrd="3" destOrd="0" presId="urn:microsoft.com/office/officeart/2008/layout/IncreasingCircleProcess"/>
    <dgm:cxn modelId="{0B909BAB-6649-4FCA-9605-BA84D0817677}" type="presParOf" srcId="{C8D54300-6FF8-4257-A3C5-FACE42E7A4A8}" destId="{6023B33C-DEFF-4920-9A39-363183D8A1EB}" srcOrd="3" destOrd="0" presId="urn:microsoft.com/office/officeart/2008/layout/IncreasingCircleProcess"/>
    <dgm:cxn modelId="{3962340E-1F88-4E9F-B1A8-7C19B88E7635}" type="presParOf" srcId="{C8D54300-6FF8-4257-A3C5-FACE42E7A4A8}" destId="{F9AD44DB-43CB-49AB-AF62-25F445C52EB7}" srcOrd="4" destOrd="0" presId="urn:microsoft.com/office/officeart/2008/layout/IncreasingCircleProcess"/>
    <dgm:cxn modelId="{CE4C5494-A698-42BC-BFC0-C1C4A28EF1BE}" type="presParOf" srcId="{F9AD44DB-43CB-49AB-AF62-25F445C52EB7}" destId="{6D1E148A-2E64-486B-8D7B-2D3565847A51}" srcOrd="0" destOrd="0" presId="urn:microsoft.com/office/officeart/2008/layout/IncreasingCircleProcess"/>
    <dgm:cxn modelId="{C8947E04-D865-4D78-8941-7092C795730A}" type="presParOf" srcId="{F9AD44DB-43CB-49AB-AF62-25F445C52EB7}" destId="{EF5F1DAE-DEF4-4F7D-916A-6188B516C948}" srcOrd="1" destOrd="0" presId="urn:microsoft.com/office/officeart/2008/layout/IncreasingCircleProcess"/>
    <dgm:cxn modelId="{0D9ED22A-93E9-4C16-A4D5-407F0A3950C5}" type="presParOf" srcId="{F9AD44DB-43CB-49AB-AF62-25F445C52EB7}" destId="{005D2F47-4B2F-4B98-9CE3-73F4276EDF72}" srcOrd="2" destOrd="0" presId="urn:microsoft.com/office/officeart/2008/layout/IncreasingCircleProcess"/>
    <dgm:cxn modelId="{FBF6E2A7-192F-4929-89D9-5A56199D272F}" type="presParOf" srcId="{F9AD44DB-43CB-49AB-AF62-25F445C52EB7}" destId="{677496E0-902F-4EBC-B1A9-3347F983C36D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CC381F-55F1-410E-B61E-1DFE19DDD799}" type="doc">
      <dgm:prSet loTypeId="urn:microsoft.com/office/officeart/2008/layout/IncreasingCircleProces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16AFC2AE-08DF-4368-A39E-C07769CB108B}">
      <dgm:prSet phldrT="[Texto]"/>
      <dgm:spPr/>
      <dgm:t>
        <a:bodyPr/>
        <a:lstStyle/>
        <a:p>
          <a:r>
            <a:rPr lang="pt-BR" dirty="0"/>
            <a:t>DPF</a:t>
          </a:r>
        </a:p>
      </dgm:t>
    </dgm:pt>
    <dgm:pt modelId="{CD529216-569F-43AB-873F-0428D26F1D24}" type="parTrans" cxnId="{D3FF95A0-8ACF-44AF-A25D-BDBFF09C8588}">
      <dgm:prSet/>
      <dgm:spPr/>
      <dgm:t>
        <a:bodyPr/>
        <a:lstStyle/>
        <a:p>
          <a:endParaRPr lang="pt-BR"/>
        </a:p>
      </dgm:t>
    </dgm:pt>
    <dgm:pt modelId="{CE839F87-F7F2-4707-A084-016C19B8B50B}" type="sibTrans" cxnId="{D3FF95A0-8ACF-44AF-A25D-BDBFF09C8588}">
      <dgm:prSet/>
      <dgm:spPr/>
      <dgm:t>
        <a:bodyPr/>
        <a:lstStyle/>
        <a:p>
          <a:endParaRPr lang="pt-BR"/>
        </a:p>
      </dgm:t>
    </dgm:pt>
    <dgm:pt modelId="{C0F4BA95-10F3-440C-87BA-1DB2E99892E8}">
      <dgm:prSet phldrT="[Texto]"/>
      <dgm:spPr/>
      <dgm:t>
        <a:bodyPr/>
        <a:lstStyle/>
        <a:p>
          <a:r>
            <a:rPr lang="pt-BR" dirty="0"/>
            <a:t>Detalhar por funcionalidade</a:t>
          </a:r>
        </a:p>
      </dgm:t>
    </dgm:pt>
    <dgm:pt modelId="{56073E39-061B-4D49-B721-3173D48F92A5}" type="parTrans" cxnId="{B327B98E-ECA7-4942-915E-B75ED3A3660F}">
      <dgm:prSet/>
      <dgm:spPr/>
      <dgm:t>
        <a:bodyPr/>
        <a:lstStyle/>
        <a:p>
          <a:endParaRPr lang="pt-BR"/>
        </a:p>
      </dgm:t>
    </dgm:pt>
    <dgm:pt modelId="{79139F3C-FD60-461B-8FC8-F776DC8820C9}" type="sibTrans" cxnId="{B327B98E-ECA7-4942-915E-B75ED3A3660F}">
      <dgm:prSet/>
      <dgm:spPr/>
      <dgm:t>
        <a:bodyPr/>
        <a:lstStyle/>
        <a:p>
          <a:endParaRPr lang="pt-BR"/>
        </a:p>
      </dgm:t>
    </dgm:pt>
    <dgm:pt modelId="{8C4ABB45-616D-47ED-8EEF-B6D379950B8B}">
      <dgm:prSet phldrT="[Texto]"/>
      <dgm:spPr/>
      <dgm:t>
        <a:bodyPr/>
        <a:lstStyle/>
        <a:p>
          <a:r>
            <a:rPr lang="pt-BR" dirty="0"/>
            <a:t>CPF</a:t>
          </a:r>
        </a:p>
      </dgm:t>
    </dgm:pt>
    <dgm:pt modelId="{0B51AEE6-8645-4456-BFD8-39DE27761F45}" type="parTrans" cxnId="{BD27F235-DE65-4629-BCBC-5BAFC7FE6D89}">
      <dgm:prSet/>
      <dgm:spPr/>
      <dgm:t>
        <a:bodyPr/>
        <a:lstStyle/>
        <a:p>
          <a:endParaRPr lang="pt-BR"/>
        </a:p>
      </dgm:t>
    </dgm:pt>
    <dgm:pt modelId="{6CA298DC-8E13-4E35-8C71-2841F4C13438}" type="sibTrans" cxnId="{BD27F235-DE65-4629-BCBC-5BAFC7FE6D89}">
      <dgm:prSet/>
      <dgm:spPr/>
      <dgm:t>
        <a:bodyPr/>
        <a:lstStyle/>
        <a:p>
          <a:endParaRPr lang="pt-BR"/>
        </a:p>
      </dgm:t>
    </dgm:pt>
    <dgm:pt modelId="{FC069694-0C97-41A3-9C4F-D2F1AC5DBBF8}">
      <dgm:prSet phldrT="[Texto]"/>
      <dgm:spPr/>
      <dgm:t>
        <a:bodyPr/>
        <a:lstStyle/>
        <a:p>
          <a:r>
            <a:rPr lang="pt-BR" dirty="0"/>
            <a:t>Construir por funcionalidade</a:t>
          </a:r>
        </a:p>
      </dgm:t>
    </dgm:pt>
    <dgm:pt modelId="{063BE187-2141-4030-9BF4-2FE490C2E591}" type="parTrans" cxnId="{6D2FAA1C-F6AC-4166-9CE4-983A8DDC2095}">
      <dgm:prSet/>
      <dgm:spPr/>
      <dgm:t>
        <a:bodyPr/>
        <a:lstStyle/>
        <a:p>
          <a:endParaRPr lang="pt-BR"/>
        </a:p>
      </dgm:t>
    </dgm:pt>
    <dgm:pt modelId="{649838EE-13C1-4F63-A0F8-BD26C750ADED}" type="sibTrans" cxnId="{6D2FAA1C-F6AC-4166-9CE4-983A8DDC2095}">
      <dgm:prSet/>
      <dgm:spPr/>
      <dgm:t>
        <a:bodyPr/>
        <a:lstStyle/>
        <a:p>
          <a:endParaRPr lang="pt-BR"/>
        </a:p>
      </dgm:t>
    </dgm:pt>
    <dgm:pt modelId="{BDBE80F4-BEE0-4EE7-9B1C-078FCDA2BC61}" type="pres">
      <dgm:prSet presAssocID="{D7CC381F-55F1-410E-B61E-1DFE19DDD799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EB2CD490-F1F3-4DA5-A6A4-3F8815C1C0AE}" type="pres">
      <dgm:prSet presAssocID="{16AFC2AE-08DF-4368-A39E-C07769CB108B}" presName="composite" presStyleCnt="0"/>
      <dgm:spPr/>
    </dgm:pt>
    <dgm:pt modelId="{27A7B1DA-6754-4631-AB62-8EE69FB279C7}" type="pres">
      <dgm:prSet presAssocID="{16AFC2AE-08DF-4368-A39E-C07769CB108B}" presName="BackAccent" presStyleLbl="bgShp" presStyleIdx="0" presStyleCnt="2"/>
      <dgm:spPr/>
    </dgm:pt>
    <dgm:pt modelId="{94E4FA08-916A-4928-A15C-ED701D8B5B71}" type="pres">
      <dgm:prSet presAssocID="{16AFC2AE-08DF-4368-A39E-C07769CB108B}" presName="Accent" presStyleLbl="alignNode1" presStyleIdx="0" presStyleCnt="2"/>
      <dgm:spPr/>
    </dgm:pt>
    <dgm:pt modelId="{67B6E913-C580-4D4E-9793-2898E44DE020}" type="pres">
      <dgm:prSet presAssocID="{16AFC2AE-08DF-4368-A39E-C07769CB108B}" presName="Child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74234F37-150D-48E9-A403-B583F5C5FD42}" type="pres">
      <dgm:prSet presAssocID="{16AFC2AE-08DF-4368-A39E-C07769CB108B}" presName="Parent" presStyleLbl="revTx" presStyleIdx="1" presStyleCnt="4">
        <dgm:presLayoutVars>
          <dgm:chMax val="1"/>
          <dgm:chPref val="1"/>
          <dgm:bulletEnabled val="1"/>
        </dgm:presLayoutVars>
      </dgm:prSet>
      <dgm:spPr/>
    </dgm:pt>
    <dgm:pt modelId="{3594DA68-9E9C-4F8E-B041-69A4AB466B07}" type="pres">
      <dgm:prSet presAssocID="{CE839F87-F7F2-4707-A084-016C19B8B50B}" presName="sibTrans" presStyleCnt="0"/>
      <dgm:spPr/>
    </dgm:pt>
    <dgm:pt modelId="{89A45110-D719-4787-B3C0-802B18B0134F}" type="pres">
      <dgm:prSet presAssocID="{8C4ABB45-616D-47ED-8EEF-B6D379950B8B}" presName="composite" presStyleCnt="0"/>
      <dgm:spPr/>
    </dgm:pt>
    <dgm:pt modelId="{B1CC6987-16FB-4C45-AAF1-69A12C2FCAD5}" type="pres">
      <dgm:prSet presAssocID="{8C4ABB45-616D-47ED-8EEF-B6D379950B8B}" presName="BackAccent" presStyleLbl="bgShp" presStyleIdx="1" presStyleCnt="2"/>
      <dgm:spPr/>
    </dgm:pt>
    <dgm:pt modelId="{87E0311D-3CA1-4F97-AA9D-04E2F6A3AFE8}" type="pres">
      <dgm:prSet presAssocID="{8C4ABB45-616D-47ED-8EEF-B6D379950B8B}" presName="Accent" presStyleLbl="alignNode1" presStyleIdx="1" presStyleCnt="2"/>
      <dgm:spPr/>
    </dgm:pt>
    <dgm:pt modelId="{7DA37DEF-ECBA-4BC7-9133-B213C4DC1777}" type="pres">
      <dgm:prSet presAssocID="{8C4ABB45-616D-47ED-8EEF-B6D379950B8B}" presName="Child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BE3D3E03-ABA9-4AE7-86FE-BEA36654D9AF}" type="pres">
      <dgm:prSet presAssocID="{8C4ABB45-616D-47ED-8EEF-B6D379950B8B}" presName="Parent" presStyleLbl="revTx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82781E09-D8B0-44D0-B3C6-1329A901FE71}" type="presOf" srcId="{FC069694-0C97-41A3-9C4F-D2F1AC5DBBF8}" destId="{7DA37DEF-ECBA-4BC7-9133-B213C4DC1777}" srcOrd="0" destOrd="0" presId="urn:microsoft.com/office/officeart/2008/layout/IncreasingCircleProcess"/>
    <dgm:cxn modelId="{6D2FAA1C-F6AC-4166-9CE4-983A8DDC2095}" srcId="{8C4ABB45-616D-47ED-8EEF-B6D379950B8B}" destId="{FC069694-0C97-41A3-9C4F-D2F1AC5DBBF8}" srcOrd="0" destOrd="0" parTransId="{063BE187-2141-4030-9BF4-2FE490C2E591}" sibTransId="{649838EE-13C1-4F63-A0F8-BD26C750ADED}"/>
    <dgm:cxn modelId="{BD27F235-DE65-4629-BCBC-5BAFC7FE6D89}" srcId="{D7CC381F-55F1-410E-B61E-1DFE19DDD799}" destId="{8C4ABB45-616D-47ED-8EEF-B6D379950B8B}" srcOrd="1" destOrd="0" parTransId="{0B51AEE6-8645-4456-BFD8-39DE27761F45}" sibTransId="{6CA298DC-8E13-4E35-8C71-2841F4C13438}"/>
    <dgm:cxn modelId="{3B54A482-6C7D-41C9-8921-5A1D46BED9BE}" type="presOf" srcId="{8C4ABB45-616D-47ED-8EEF-B6D379950B8B}" destId="{BE3D3E03-ABA9-4AE7-86FE-BEA36654D9AF}" srcOrd="0" destOrd="0" presId="urn:microsoft.com/office/officeart/2008/layout/IncreasingCircleProcess"/>
    <dgm:cxn modelId="{73B0F885-67DE-4314-9AA9-B18817982A96}" type="presOf" srcId="{16AFC2AE-08DF-4368-A39E-C07769CB108B}" destId="{74234F37-150D-48E9-A403-B583F5C5FD42}" srcOrd="0" destOrd="0" presId="urn:microsoft.com/office/officeart/2008/layout/IncreasingCircleProcess"/>
    <dgm:cxn modelId="{B327B98E-ECA7-4942-915E-B75ED3A3660F}" srcId="{16AFC2AE-08DF-4368-A39E-C07769CB108B}" destId="{C0F4BA95-10F3-440C-87BA-1DB2E99892E8}" srcOrd="0" destOrd="0" parTransId="{56073E39-061B-4D49-B721-3173D48F92A5}" sibTransId="{79139F3C-FD60-461B-8FC8-F776DC8820C9}"/>
    <dgm:cxn modelId="{D3FF95A0-8ACF-44AF-A25D-BDBFF09C8588}" srcId="{D7CC381F-55F1-410E-B61E-1DFE19DDD799}" destId="{16AFC2AE-08DF-4368-A39E-C07769CB108B}" srcOrd="0" destOrd="0" parTransId="{CD529216-569F-43AB-873F-0428D26F1D24}" sibTransId="{CE839F87-F7F2-4707-A084-016C19B8B50B}"/>
    <dgm:cxn modelId="{2BB85BD3-FEAC-43B1-B230-CE5D8BA62B79}" type="presOf" srcId="{D7CC381F-55F1-410E-B61E-1DFE19DDD799}" destId="{BDBE80F4-BEE0-4EE7-9B1C-078FCDA2BC61}" srcOrd="0" destOrd="0" presId="urn:microsoft.com/office/officeart/2008/layout/IncreasingCircleProcess"/>
    <dgm:cxn modelId="{696879F2-8720-46EB-8912-DFFE9119AC50}" type="presOf" srcId="{C0F4BA95-10F3-440C-87BA-1DB2E99892E8}" destId="{67B6E913-C580-4D4E-9793-2898E44DE020}" srcOrd="0" destOrd="0" presId="urn:microsoft.com/office/officeart/2008/layout/IncreasingCircleProcess"/>
    <dgm:cxn modelId="{7E592950-2502-4AA5-A31C-3E09E08E873D}" type="presParOf" srcId="{BDBE80F4-BEE0-4EE7-9B1C-078FCDA2BC61}" destId="{EB2CD490-F1F3-4DA5-A6A4-3F8815C1C0AE}" srcOrd="0" destOrd="0" presId="urn:microsoft.com/office/officeart/2008/layout/IncreasingCircleProcess"/>
    <dgm:cxn modelId="{DCD491C8-5DBD-44F4-A50D-E4770610B478}" type="presParOf" srcId="{EB2CD490-F1F3-4DA5-A6A4-3F8815C1C0AE}" destId="{27A7B1DA-6754-4631-AB62-8EE69FB279C7}" srcOrd="0" destOrd="0" presId="urn:microsoft.com/office/officeart/2008/layout/IncreasingCircleProcess"/>
    <dgm:cxn modelId="{7A97653E-FD72-4F2D-86DC-1831D73A352F}" type="presParOf" srcId="{EB2CD490-F1F3-4DA5-A6A4-3F8815C1C0AE}" destId="{94E4FA08-916A-4928-A15C-ED701D8B5B71}" srcOrd="1" destOrd="0" presId="urn:microsoft.com/office/officeart/2008/layout/IncreasingCircleProcess"/>
    <dgm:cxn modelId="{EFBDA1C9-D3DA-49CA-A00E-3321E76A7D42}" type="presParOf" srcId="{EB2CD490-F1F3-4DA5-A6A4-3F8815C1C0AE}" destId="{67B6E913-C580-4D4E-9793-2898E44DE020}" srcOrd="2" destOrd="0" presId="urn:microsoft.com/office/officeart/2008/layout/IncreasingCircleProcess"/>
    <dgm:cxn modelId="{85FE4116-044E-4A47-9B3D-0976DC7055A5}" type="presParOf" srcId="{EB2CD490-F1F3-4DA5-A6A4-3F8815C1C0AE}" destId="{74234F37-150D-48E9-A403-B583F5C5FD42}" srcOrd="3" destOrd="0" presId="urn:microsoft.com/office/officeart/2008/layout/IncreasingCircleProcess"/>
    <dgm:cxn modelId="{CE9A89FA-77AE-409A-A927-0AFCB623567C}" type="presParOf" srcId="{BDBE80F4-BEE0-4EE7-9B1C-078FCDA2BC61}" destId="{3594DA68-9E9C-4F8E-B041-69A4AB466B07}" srcOrd="1" destOrd="0" presId="urn:microsoft.com/office/officeart/2008/layout/IncreasingCircleProcess"/>
    <dgm:cxn modelId="{0F1CA7E8-FE5B-4951-997A-6E26A8B2ACB9}" type="presParOf" srcId="{BDBE80F4-BEE0-4EE7-9B1C-078FCDA2BC61}" destId="{89A45110-D719-4787-B3C0-802B18B0134F}" srcOrd="2" destOrd="0" presId="urn:microsoft.com/office/officeart/2008/layout/IncreasingCircleProcess"/>
    <dgm:cxn modelId="{EA55A722-EE30-4621-B28C-7A2DD8F73F46}" type="presParOf" srcId="{89A45110-D719-4787-B3C0-802B18B0134F}" destId="{B1CC6987-16FB-4C45-AAF1-69A12C2FCAD5}" srcOrd="0" destOrd="0" presId="urn:microsoft.com/office/officeart/2008/layout/IncreasingCircleProcess"/>
    <dgm:cxn modelId="{6298E1CD-C32B-4FEC-A60D-821EF577F7BD}" type="presParOf" srcId="{89A45110-D719-4787-B3C0-802B18B0134F}" destId="{87E0311D-3CA1-4F97-AA9D-04E2F6A3AFE8}" srcOrd="1" destOrd="0" presId="urn:microsoft.com/office/officeart/2008/layout/IncreasingCircleProcess"/>
    <dgm:cxn modelId="{478AD9ED-A6B7-48C0-85DD-A7B6AA1F6DEB}" type="presParOf" srcId="{89A45110-D719-4787-B3C0-802B18B0134F}" destId="{7DA37DEF-ECBA-4BC7-9133-B213C4DC1777}" srcOrd="2" destOrd="0" presId="urn:microsoft.com/office/officeart/2008/layout/IncreasingCircleProcess"/>
    <dgm:cxn modelId="{5C4EBE47-5F9A-4121-B9E4-77B8D00F213C}" type="presParOf" srcId="{89A45110-D719-4787-B3C0-802B18B0134F}" destId="{BE3D3E03-ABA9-4AE7-86FE-BEA36654D9AF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3EEF10-6A94-4C42-B8DA-6AF6F2451E54}">
      <dsp:nvSpPr>
        <dsp:cNvPr id="0" name=""/>
        <dsp:cNvSpPr/>
      </dsp:nvSpPr>
      <dsp:spPr>
        <a:xfrm>
          <a:off x="1245572" y="1969881"/>
          <a:ext cx="2332713" cy="155591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8016" rIns="128016" bIns="128016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Pensar um pouco antes de começar</a:t>
          </a:r>
        </a:p>
      </dsp:txBody>
      <dsp:txXfrm>
        <a:off x="1618806" y="1969881"/>
        <a:ext cx="1959479" cy="1555919"/>
      </dsp:txXfrm>
    </dsp:sp>
    <dsp:sp modelId="{1E4C6DA8-144B-4CE8-81CC-04B2756025C5}">
      <dsp:nvSpPr>
        <dsp:cNvPr id="0" name=""/>
        <dsp:cNvSpPr/>
      </dsp:nvSpPr>
      <dsp:spPr>
        <a:xfrm>
          <a:off x="1458" y="1347824"/>
          <a:ext cx="1555142" cy="15551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/>
            <a:t>Concepção e planejamento</a:t>
          </a:r>
        </a:p>
      </dsp:txBody>
      <dsp:txXfrm>
        <a:off x="229203" y="1575569"/>
        <a:ext cx="1099652" cy="1099652"/>
      </dsp:txXfrm>
    </dsp:sp>
    <dsp:sp modelId="{3EBF5EC1-8995-4C2A-93C3-30C97CF5A854}">
      <dsp:nvSpPr>
        <dsp:cNvPr id="0" name=""/>
        <dsp:cNvSpPr/>
      </dsp:nvSpPr>
      <dsp:spPr>
        <a:xfrm>
          <a:off x="5133428" y="1969881"/>
          <a:ext cx="2332713" cy="155591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28016" rIns="128016" bIns="128016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 dirty="0"/>
            <a:t>Desenvolvimento interativo</a:t>
          </a:r>
        </a:p>
      </dsp:txBody>
      <dsp:txXfrm>
        <a:off x="5506662" y="1969881"/>
        <a:ext cx="1959479" cy="1555919"/>
      </dsp:txXfrm>
    </dsp:sp>
    <dsp:sp modelId="{FA51E551-0CAF-4C69-BF3E-75EBD0753E82}">
      <dsp:nvSpPr>
        <dsp:cNvPr id="0" name=""/>
        <dsp:cNvSpPr/>
      </dsp:nvSpPr>
      <dsp:spPr>
        <a:xfrm>
          <a:off x="3889314" y="1347824"/>
          <a:ext cx="1555142" cy="15551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/>
            <a:t>Construção</a:t>
          </a:r>
        </a:p>
      </dsp:txBody>
      <dsp:txXfrm>
        <a:off x="4117059" y="1575569"/>
        <a:ext cx="1099652" cy="10996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2CD7EB-A82B-45DF-B456-51C4C5C3FF6E}">
      <dsp:nvSpPr>
        <dsp:cNvPr id="0" name=""/>
        <dsp:cNvSpPr/>
      </dsp:nvSpPr>
      <dsp:spPr>
        <a:xfrm>
          <a:off x="1746" y="0"/>
          <a:ext cx="471678" cy="47167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5CDF45-9126-4CD8-9416-A27BDCA183AA}">
      <dsp:nvSpPr>
        <dsp:cNvPr id="0" name=""/>
        <dsp:cNvSpPr/>
      </dsp:nvSpPr>
      <dsp:spPr>
        <a:xfrm>
          <a:off x="48914" y="47167"/>
          <a:ext cx="377342" cy="377342"/>
        </a:xfrm>
        <a:prstGeom prst="chord">
          <a:avLst>
            <a:gd name="adj1" fmla="val 1168272"/>
            <a:gd name="adj2" fmla="val 963172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62C1D0-7A4C-46C7-88FB-ABD2619387EF}">
      <dsp:nvSpPr>
        <dsp:cNvPr id="0" name=""/>
        <dsp:cNvSpPr/>
      </dsp:nvSpPr>
      <dsp:spPr>
        <a:xfrm>
          <a:off x="571690" y="471678"/>
          <a:ext cx="1395380" cy="19849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Desenvolver modelo abrangente</a:t>
          </a:r>
        </a:p>
      </dsp:txBody>
      <dsp:txXfrm>
        <a:off x="571690" y="471678"/>
        <a:ext cx="1395380" cy="1984978"/>
      </dsp:txXfrm>
    </dsp:sp>
    <dsp:sp modelId="{3E4952A7-F3F7-4818-8713-F96E705FD3BB}">
      <dsp:nvSpPr>
        <dsp:cNvPr id="0" name=""/>
        <dsp:cNvSpPr/>
      </dsp:nvSpPr>
      <dsp:spPr>
        <a:xfrm>
          <a:off x="571690" y="0"/>
          <a:ext cx="1395380" cy="471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0" tIns="63500" rIns="63500" bIns="63500" numCol="1" spcCol="1270" anchor="b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DMA</a:t>
          </a:r>
        </a:p>
      </dsp:txBody>
      <dsp:txXfrm>
        <a:off x="571690" y="0"/>
        <a:ext cx="1395380" cy="471678"/>
      </dsp:txXfrm>
    </dsp:sp>
    <dsp:sp modelId="{01EE5C3F-D492-4188-9B87-832AAF366194}">
      <dsp:nvSpPr>
        <dsp:cNvPr id="0" name=""/>
        <dsp:cNvSpPr/>
      </dsp:nvSpPr>
      <dsp:spPr>
        <a:xfrm>
          <a:off x="2065337" y="0"/>
          <a:ext cx="471678" cy="47167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817FC0-76D5-4ACE-B537-E43A09B2C66A}">
      <dsp:nvSpPr>
        <dsp:cNvPr id="0" name=""/>
        <dsp:cNvSpPr/>
      </dsp:nvSpPr>
      <dsp:spPr>
        <a:xfrm>
          <a:off x="2112505" y="47167"/>
          <a:ext cx="377342" cy="377342"/>
        </a:xfrm>
        <a:prstGeom prst="chord">
          <a:avLst>
            <a:gd name="adj1" fmla="val 20431728"/>
            <a:gd name="adj2" fmla="val 1196827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C3F523-56EA-4890-9030-1E6EFB443ACD}">
      <dsp:nvSpPr>
        <dsp:cNvPr id="0" name=""/>
        <dsp:cNvSpPr/>
      </dsp:nvSpPr>
      <dsp:spPr>
        <a:xfrm>
          <a:off x="2635281" y="471678"/>
          <a:ext cx="1395380" cy="19849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Construir lista de funcionalidades</a:t>
          </a:r>
        </a:p>
      </dsp:txBody>
      <dsp:txXfrm>
        <a:off x="2635281" y="471678"/>
        <a:ext cx="1395380" cy="1984978"/>
      </dsp:txXfrm>
    </dsp:sp>
    <dsp:sp modelId="{82AEFF7A-688C-4DCD-8A1A-2A9278EF5DEE}">
      <dsp:nvSpPr>
        <dsp:cNvPr id="0" name=""/>
        <dsp:cNvSpPr/>
      </dsp:nvSpPr>
      <dsp:spPr>
        <a:xfrm>
          <a:off x="2635281" y="0"/>
          <a:ext cx="1395380" cy="471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0" tIns="63500" rIns="63500" bIns="63500" numCol="1" spcCol="1270" anchor="b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CLF</a:t>
          </a:r>
        </a:p>
      </dsp:txBody>
      <dsp:txXfrm>
        <a:off x="2635281" y="0"/>
        <a:ext cx="1395380" cy="471678"/>
      </dsp:txXfrm>
    </dsp:sp>
    <dsp:sp modelId="{6D1E148A-2E64-486B-8D7B-2D3565847A51}">
      <dsp:nvSpPr>
        <dsp:cNvPr id="0" name=""/>
        <dsp:cNvSpPr/>
      </dsp:nvSpPr>
      <dsp:spPr>
        <a:xfrm>
          <a:off x="4128928" y="0"/>
          <a:ext cx="471678" cy="471678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5F1DAE-DEF4-4F7D-916A-6188B516C948}">
      <dsp:nvSpPr>
        <dsp:cNvPr id="0" name=""/>
        <dsp:cNvSpPr/>
      </dsp:nvSpPr>
      <dsp:spPr>
        <a:xfrm>
          <a:off x="4176096" y="47167"/>
          <a:ext cx="377342" cy="377342"/>
        </a:xfrm>
        <a:prstGeom prst="chord">
          <a:avLst>
            <a:gd name="adj1" fmla="val 162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5D2F47-4B2F-4B98-9CE3-73F4276EDF72}">
      <dsp:nvSpPr>
        <dsp:cNvPr id="0" name=""/>
        <dsp:cNvSpPr/>
      </dsp:nvSpPr>
      <dsp:spPr>
        <a:xfrm>
          <a:off x="4698873" y="471678"/>
          <a:ext cx="1395380" cy="19849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 dirty="0"/>
            <a:t>Planejar por funcionalidade</a:t>
          </a:r>
        </a:p>
      </dsp:txBody>
      <dsp:txXfrm>
        <a:off x="4698873" y="471678"/>
        <a:ext cx="1395380" cy="1984978"/>
      </dsp:txXfrm>
    </dsp:sp>
    <dsp:sp modelId="{677496E0-902F-4EBC-B1A9-3347F983C36D}">
      <dsp:nvSpPr>
        <dsp:cNvPr id="0" name=""/>
        <dsp:cNvSpPr/>
      </dsp:nvSpPr>
      <dsp:spPr>
        <a:xfrm>
          <a:off x="4698873" y="0"/>
          <a:ext cx="1395380" cy="471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500" tIns="63500" rIns="63500" bIns="63500" numCol="1" spcCol="1270" anchor="b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500" kern="1200" dirty="0"/>
            <a:t>PPF</a:t>
          </a:r>
        </a:p>
      </dsp:txBody>
      <dsp:txXfrm>
        <a:off x="4698873" y="0"/>
        <a:ext cx="1395380" cy="471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A7B1DA-6754-4631-AB62-8EE69FB279C7}">
      <dsp:nvSpPr>
        <dsp:cNvPr id="0" name=""/>
        <dsp:cNvSpPr/>
      </dsp:nvSpPr>
      <dsp:spPr>
        <a:xfrm>
          <a:off x="2811" y="0"/>
          <a:ext cx="873597" cy="87359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E4FA08-916A-4928-A15C-ED701D8B5B71}">
      <dsp:nvSpPr>
        <dsp:cNvPr id="0" name=""/>
        <dsp:cNvSpPr/>
      </dsp:nvSpPr>
      <dsp:spPr>
        <a:xfrm>
          <a:off x="90171" y="87359"/>
          <a:ext cx="698877" cy="698877"/>
        </a:xfrm>
        <a:prstGeom prst="chord">
          <a:avLst>
            <a:gd name="adj1" fmla="val 0"/>
            <a:gd name="adj2" fmla="val 10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B6E913-C580-4D4E-9793-2898E44DE020}">
      <dsp:nvSpPr>
        <dsp:cNvPr id="0" name=""/>
        <dsp:cNvSpPr/>
      </dsp:nvSpPr>
      <dsp:spPr>
        <a:xfrm>
          <a:off x="1058408" y="873597"/>
          <a:ext cx="2584391" cy="36763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/>
            <a:t>Detalhar por funcionalidade</a:t>
          </a:r>
        </a:p>
      </dsp:txBody>
      <dsp:txXfrm>
        <a:off x="1058408" y="873597"/>
        <a:ext cx="2584391" cy="3676388"/>
      </dsp:txXfrm>
    </dsp:sp>
    <dsp:sp modelId="{74234F37-150D-48E9-A403-B583F5C5FD42}">
      <dsp:nvSpPr>
        <dsp:cNvPr id="0" name=""/>
        <dsp:cNvSpPr/>
      </dsp:nvSpPr>
      <dsp:spPr>
        <a:xfrm>
          <a:off x="1058408" y="0"/>
          <a:ext cx="2584391" cy="8735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840" tIns="116840" rIns="116840" bIns="116840" numCol="1" spcCol="1270" anchor="b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600" kern="1200" dirty="0"/>
            <a:t>DPF</a:t>
          </a:r>
        </a:p>
      </dsp:txBody>
      <dsp:txXfrm>
        <a:off x="1058408" y="0"/>
        <a:ext cx="2584391" cy="873597"/>
      </dsp:txXfrm>
    </dsp:sp>
    <dsp:sp modelId="{B1CC6987-16FB-4C45-AAF1-69A12C2FCAD5}">
      <dsp:nvSpPr>
        <dsp:cNvPr id="0" name=""/>
        <dsp:cNvSpPr/>
      </dsp:nvSpPr>
      <dsp:spPr>
        <a:xfrm>
          <a:off x="3824799" y="0"/>
          <a:ext cx="873597" cy="87359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E0311D-3CA1-4F97-AA9D-04E2F6A3AFE8}">
      <dsp:nvSpPr>
        <dsp:cNvPr id="0" name=""/>
        <dsp:cNvSpPr/>
      </dsp:nvSpPr>
      <dsp:spPr>
        <a:xfrm>
          <a:off x="3912159" y="87359"/>
          <a:ext cx="698877" cy="698877"/>
        </a:xfrm>
        <a:prstGeom prst="chord">
          <a:avLst>
            <a:gd name="adj1" fmla="val 162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A37DEF-ECBA-4BC7-9133-B213C4DC1777}">
      <dsp:nvSpPr>
        <dsp:cNvPr id="0" name=""/>
        <dsp:cNvSpPr/>
      </dsp:nvSpPr>
      <dsp:spPr>
        <a:xfrm>
          <a:off x="4880396" y="873597"/>
          <a:ext cx="2584391" cy="36763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 dirty="0"/>
            <a:t>Construir por funcionalidade</a:t>
          </a:r>
        </a:p>
      </dsp:txBody>
      <dsp:txXfrm>
        <a:off x="4880396" y="873597"/>
        <a:ext cx="2584391" cy="3676388"/>
      </dsp:txXfrm>
    </dsp:sp>
    <dsp:sp modelId="{BE3D3E03-ABA9-4AE7-86FE-BEA36654D9AF}">
      <dsp:nvSpPr>
        <dsp:cNvPr id="0" name=""/>
        <dsp:cNvSpPr/>
      </dsp:nvSpPr>
      <dsp:spPr>
        <a:xfrm>
          <a:off x="4880396" y="0"/>
          <a:ext cx="2584391" cy="8735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6840" tIns="116840" rIns="116840" bIns="116840" numCol="1" spcCol="1270" anchor="b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600" kern="1200" dirty="0"/>
            <a:t>CPF</a:t>
          </a:r>
        </a:p>
      </dsp:txBody>
      <dsp:txXfrm>
        <a:off x="4880396" y="0"/>
        <a:ext cx="2584391" cy="8735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793648DF-D2F7-47D0-BEF4-A0C213766FCD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0A1939D4-D8EE-408B-B7CD-C23C6B023EFC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hisagileguy.com/interview-with-jim-shore-pask-award-winner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reativecommons.org/licenses/by-nc-sa/3.0/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1</a:t>
            </a:fld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By Photo: Mark Owens, MoD/MOD, OGL v1.0, https://commons.wikimedia.org/w/index.php?curid=27189869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6448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Spc</a:t>
            </a:r>
            <a:r>
              <a:rPr lang="en-US" dirty="0"/>
              <a:t>. Nathaniel Nichols, U.S. Army - ALLIED SPIRIT VI, Public Domain, https://commons.wikimedia.org/w/index.php?curid=59303977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3079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Public Domain, https://commons.wikimedia.org/w/index.php?curid=1624847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2194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Daniel Ramirez from Honolulu, USA - USS Missouri - War </a:t>
            </a:r>
            <a:r>
              <a:rPr lang="en-US" dirty="0" err="1"/>
              <a:t>RoomUploaded</a:t>
            </a:r>
            <a:r>
              <a:rPr lang="en-US" dirty="0"/>
              <a:t> by Jacopo Werther, CC BY 2.0, https://commons.wikimedia.org/w/index.php?curid=25304937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3458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dirty="0">
                <a:hlinkClick r:id="rId3" tooltip="https://thisagileguy.com/interview-with-jim-shore-pask-award-winner/"/>
              </a:rPr>
              <a:t>Esta Foto</a:t>
            </a:r>
            <a:r>
              <a:rPr lang="pt-BR" sz="1200" dirty="0"/>
              <a:t> de Autor Desconhecido está licenciado em </a:t>
            </a:r>
            <a:r>
              <a:rPr lang="pt-BR" sz="1200" dirty="0">
                <a:hlinkClick r:id="rId4" tooltip="https://creativecommons.org/licenses/by-nc-sa/3.0/"/>
              </a:rPr>
              <a:t>CC BY-SA-NC</a:t>
            </a:r>
            <a:endParaRPr lang="pt-BR" sz="1200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4661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Adail</a:t>
            </a:r>
            <a:r>
              <a:rPr lang="en-US" dirty="0"/>
              <a:t> Muniz </a:t>
            </a:r>
            <a:r>
              <a:rPr lang="en-US" dirty="0" err="1"/>
              <a:t>Retamal</a:t>
            </a:r>
            <a:r>
              <a:rPr lang="en-US" dirty="0"/>
              <a:t> - Own work, Public Domain, https://commons.wikimedia.org/w/index.php?curid=4847970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0422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Dennis Hamilton - https://www.flickr.com/photos/orcmid/1850093537/, CC BY 2.0, https://commons.wikimedia.org/w/index.php?curid=24586116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6319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Jahobr</a:t>
            </a:r>
            <a:r>
              <a:rPr lang="en-US" dirty="0"/>
              <a:t> - Own work, CC0, https://commons.wikimedia.org/w/index.php?curid=60146357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387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Bart Everson - Flickr: Seven Pillars, CC BY 2.0, https://commons.wikimedia.org/w/index.php?curid=12752764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01713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Official Navy Page from United States of AmericaMC2 </a:t>
            </a:r>
            <a:r>
              <a:rPr lang="en-US" dirty="0" err="1"/>
              <a:t>Ecklund</a:t>
            </a:r>
            <a:r>
              <a:rPr lang="en-US" dirty="0"/>
              <a:t>/U.S. Navy - Helicopter delivers supplies to USS New York., Public Domain, https://commons.wikimedia.org/w/index.php?curid=22641572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4997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Embassy of Sweden in Belgrade - Embassy of Sweden in Belgrade, CC BY-SA 4.0, https://commons.wikimedia.org/w/index.php?curid=77479626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5291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Charles Keene (1823-1891) - File:Once a week (1860) (14591990449).jpg, Public Domain, https://commons.wikimedia.org/w/index.php?curid=77427140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9D4-D8EE-408B-B7CD-C23C6B023EFC}" type="slidenum">
              <a:rPr lang="pt-BR" smtClean="0"/>
              <a:pPr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0409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9" name="Subtítulo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t-BR"/>
              <a:t>Clique para editar o estilo do subtítulo mestre</a:t>
            </a:r>
            <a:endParaRPr kumimoji="0" lang="en-US"/>
          </a:p>
        </p:txBody>
      </p:sp>
      <p:sp>
        <p:nvSpPr>
          <p:cNvPr id="28" name="Espaço Reservado para Data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17" name="Espaço Reservado para Rodapé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pt-BR"/>
          </a:p>
        </p:txBody>
      </p:sp>
      <p:sp>
        <p:nvSpPr>
          <p:cNvPr id="10" name="Retângulo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ângulo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tângulo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tângulo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ector reto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Conector reto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Conector reto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ector reto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ector reto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Conector reto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tângulo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ipse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ipse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Elipse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Elipse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Elipse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Espaço Reservado para Número de Slide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0" name="Espaço Reservado para Rodapé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07F2950-0B1C-4863-8F2F-B53397C0E6B2}"/>
              </a:ext>
            </a:extLst>
          </p:cNvPr>
          <p:cNvSpPr txBox="1"/>
          <p:nvPr userDrawn="1"/>
        </p:nvSpPr>
        <p:spPr>
          <a:xfrm>
            <a:off x="157583" y="6619596"/>
            <a:ext cx="441659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800" dirty="0"/>
              <a:t>Wazlawick, R. S. Engenharia de Software: Conceitos e Práticas, 2ª edição, Elsevier, 2019.</a:t>
            </a:r>
            <a:endParaRPr lang="pt-B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pt-BR"/>
          </a:p>
        </p:txBody>
      </p:sp>
      <p:sp>
        <p:nvSpPr>
          <p:cNvPr id="9" name="Retângulo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ângulo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ângulo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tângulo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ector reto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Conector reto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Conector reto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Conector reto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Conector reto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tângulo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Elipse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Elipse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Elipse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Elipse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lipse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Conector reto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9" name="Espaço Reservado para Conteúdo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13" name="Espaço Reservado para Conteúdo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pt-BR"/>
              <a:t>Clique para editar os estilos do texto mestre</a:t>
            </a:r>
          </a:p>
        </p:txBody>
      </p:sp>
      <p:sp>
        <p:nvSpPr>
          <p:cNvPr id="14" name="Espaço Reservado para Texto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pt-BR"/>
              <a:t>Clique para editar os estilos do texto mestre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6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ector reto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pt-BR"/>
              <a:t>Clique para editar os estilos do texto mestre</a:t>
            </a:r>
          </a:p>
        </p:txBody>
      </p:sp>
      <p:sp>
        <p:nvSpPr>
          <p:cNvPr id="8" name="Conector reto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Conector reto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Conector reto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tângulo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Conector reto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Elipse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Espaço Reservado para Conteúdo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pt-BR"/>
              <a:t>Clique para editar os estilos do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21" name="Espaço Reservado para Data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22" name="Espaço Reservado para Número de Slide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23" name="Espaço Reservado para Rodapé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ector reto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Elipse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pt-BR"/>
              <a:t>Clique para editar os estilos do texto mestre</a:t>
            </a:r>
          </a:p>
        </p:txBody>
      </p:sp>
      <p:sp>
        <p:nvSpPr>
          <p:cNvPr id="10" name="Conector reto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tângulo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ector reto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Conector reto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Conector reto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Espaço Reservado para Data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21" name="Espaço Reservado para Rodapé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ector reto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Espaço Reservado para Título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pt-BR"/>
              <a:t>Clique para editar o estilo do título mestre</a:t>
            </a:r>
            <a:endParaRPr kumimoji="0" lang="en-US"/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os estilos do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4" name="Espaço Reservado para Data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E700DB3-DBF0-4086-B675-117E7A9610B8}" type="datetimeFigureOut">
              <a:rPr lang="pt-BR" smtClean="0"/>
              <a:pPr/>
              <a:t>09/03/2020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Conector reto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Conector reto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tângulo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Conector reto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Elipse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Espaço Reservado para Número de Slide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2119D8CF-8DEC-4D9F-84EE-ADF04DFF3391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thisagileguy.com/interview-with-jim-shore-pask-award-winner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MODELOS ÁGEIS III </a:t>
            </a:r>
            <a:br>
              <a:rPr lang="pt-BR" dirty="0">
                <a:latin typeface="Calibri" pitchFamily="34" charset="0"/>
              </a:rPr>
            </a:br>
            <a:r>
              <a:rPr lang="pt-BR" dirty="0">
                <a:latin typeface="Calibri" pitchFamily="34" charset="0"/>
              </a:rPr>
              <a:t>FDD e Crystal </a:t>
            </a:r>
            <a:r>
              <a:rPr lang="pt-BR" dirty="0" err="1">
                <a:latin typeface="Calibri" pitchFamily="34" charset="0"/>
              </a:rPr>
              <a:t>Clear</a:t>
            </a:r>
            <a:endParaRPr lang="pt-BR" dirty="0">
              <a:latin typeface="Calibri" pitchFamily="34" charset="0"/>
            </a:endParaRPr>
          </a:p>
        </p:txBody>
      </p:sp>
      <p:sp>
        <p:nvSpPr>
          <p:cNvPr id="7" name="Subtítulo 6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Prof. Raul Sidnei Wazlawick</a:t>
            </a:r>
          </a:p>
          <a:p>
            <a:r>
              <a:rPr lang="pt-BR" dirty="0"/>
              <a:t>UFSC-CTC-INE</a:t>
            </a:r>
          </a:p>
          <a:p>
            <a:endParaRPr lang="pt-BR" dirty="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CLF (saídas)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pt-BR" dirty="0">
                <a:latin typeface="Calibri" pitchFamily="34" charset="0"/>
              </a:rPr>
              <a:t>Lista de áreas de negócio.</a:t>
            </a:r>
          </a:p>
          <a:p>
            <a:pPr lvl="0"/>
            <a:r>
              <a:rPr lang="pt-BR" dirty="0">
                <a:latin typeface="Calibri" pitchFamily="34" charset="0"/>
              </a:rPr>
              <a:t>Para cada área, uma lista de atividades de negócio dentro da área.</a:t>
            </a:r>
          </a:p>
          <a:p>
            <a:pPr lvl="0"/>
            <a:r>
              <a:rPr lang="pt-BR" dirty="0">
                <a:latin typeface="Calibri" pitchFamily="34" charset="0"/>
              </a:rPr>
              <a:t>Para cada atividade, uma lista de passos de atividade ou funcionalidades que permite realizar a atividade.</a:t>
            </a:r>
          </a:p>
          <a:p>
            <a:endParaRPr lang="pt-BR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5D56FB22-BC3B-4460-8B6B-45696C032486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86F3DFFA-9FDA-4E31-9708-B78AF80E0CF9}"/>
              </a:ext>
            </a:extLst>
          </p:cNvPr>
          <p:cNvSpPr/>
          <p:nvPr/>
        </p:nvSpPr>
        <p:spPr>
          <a:xfrm>
            <a:off x="7030320" y="530120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PPF – Planejar por Funcionalidade (atividades)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214282" y="1600200"/>
            <a:ext cx="8501122" cy="5257800"/>
          </a:xfrm>
        </p:spPr>
        <p:txBody>
          <a:bodyPr>
            <a:normAutofit/>
          </a:bodyPr>
          <a:lstStyle/>
          <a:p>
            <a:pPr lvl="0"/>
            <a:r>
              <a:rPr lang="pt-BR" i="1" dirty="0">
                <a:latin typeface="Calibri" pitchFamily="34" charset="0"/>
              </a:rPr>
              <a:t>Formar a equipe de planejamento</a:t>
            </a:r>
            <a:r>
              <a:rPr lang="pt-BR" dirty="0">
                <a:latin typeface="Calibri" pitchFamily="34" charset="0"/>
              </a:rPr>
              <a:t>. </a:t>
            </a:r>
          </a:p>
          <a:p>
            <a:pPr lvl="0"/>
            <a:r>
              <a:rPr lang="pt-BR" i="1" dirty="0">
                <a:latin typeface="Calibri" pitchFamily="34" charset="0"/>
              </a:rPr>
              <a:t>Determinar a sequência de desenvolvimento. </a:t>
            </a:r>
          </a:p>
          <a:p>
            <a:pPr lvl="0"/>
            <a:r>
              <a:rPr lang="pt-BR" i="1" dirty="0">
                <a:latin typeface="Calibri" pitchFamily="34" charset="0"/>
              </a:rPr>
              <a:t>Atribuir atividades de negócio aos </a:t>
            </a:r>
            <a:r>
              <a:rPr lang="pt-BR" dirty="0">
                <a:latin typeface="Calibri" pitchFamily="34" charset="0"/>
              </a:rPr>
              <a:t>programadores líder</a:t>
            </a:r>
            <a:r>
              <a:rPr lang="pt-BR" i="1" dirty="0">
                <a:latin typeface="Calibri" pitchFamily="34" charset="0"/>
              </a:rPr>
              <a:t>. </a:t>
            </a:r>
          </a:p>
          <a:p>
            <a:pPr lvl="0"/>
            <a:r>
              <a:rPr lang="pt-BR" i="1" dirty="0">
                <a:latin typeface="Calibri" pitchFamily="34" charset="0"/>
              </a:rPr>
              <a:t>Atribuir classes aos desenvolvedores.</a:t>
            </a:r>
            <a:r>
              <a:rPr lang="pt-BR" dirty="0">
                <a:latin typeface="Calibri" pitchFamily="34" charset="0"/>
              </a:rPr>
              <a:t> </a:t>
            </a:r>
          </a:p>
          <a:p>
            <a:pPr lvl="0"/>
            <a:endParaRPr lang="pt-BR" i="1" dirty="0">
              <a:latin typeface="Calibri" pitchFamily="34" charset="0"/>
            </a:endParaRPr>
          </a:p>
          <a:p>
            <a:endParaRPr lang="pt-BR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4BEE2D6D-918D-4EE7-90FD-37CC63EE5259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34E73977-379B-403D-8150-8D12211E8991}"/>
              </a:ext>
            </a:extLst>
          </p:cNvPr>
          <p:cNvSpPr/>
          <p:nvPr/>
        </p:nvSpPr>
        <p:spPr>
          <a:xfrm>
            <a:off x="7544424" y="530120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PPF (saídas)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65548" y="1417638"/>
            <a:ext cx="7467600" cy="4873752"/>
          </a:xfrm>
        </p:spPr>
        <p:txBody>
          <a:bodyPr/>
          <a:lstStyle/>
          <a:p>
            <a:pPr lvl="0"/>
            <a:r>
              <a:rPr lang="pt-BR" dirty="0">
                <a:latin typeface="Calibri" pitchFamily="34" charset="0"/>
              </a:rPr>
              <a:t>Prazos (mês e ano) para a conclusão do desenvolvimento referente a cada uma das atividades de negócio.</a:t>
            </a:r>
          </a:p>
          <a:p>
            <a:pPr lvl="0"/>
            <a:r>
              <a:rPr lang="pt-BR" dirty="0">
                <a:latin typeface="Calibri" pitchFamily="34" charset="0"/>
              </a:rPr>
              <a:t>Atribuição de programadores líder a cada uma das atividades de negócio.</a:t>
            </a:r>
          </a:p>
          <a:p>
            <a:pPr lvl="0"/>
            <a:r>
              <a:rPr lang="pt-BR" dirty="0">
                <a:latin typeface="Calibri" pitchFamily="34" charset="0"/>
              </a:rPr>
              <a:t>Prazos (mês e ano) para a conclusão do desenvolvimento referente a cada uma das áreas de negócio (isso é derivado da última data de conclusão das atividades de negócio incluídas na respectiva data).</a:t>
            </a:r>
          </a:p>
          <a:p>
            <a:pPr lvl="0"/>
            <a:r>
              <a:rPr lang="pt-BR" dirty="0">
                <a:latin typeface="Calibri" pitchFamily="34" charset="0"/>
              </a:rPr>
              <a:t>Lista dos desenvolvedores e das </a:t>
            </a:r>
            <a:br>
              <a:rPr lang="pt-BR" dirty="0">
                <a:latin typeface="Calibri" pitchFamily="34" charset="0"/>
              </a:rPr>
            </a:br>
            <a:r>
              <a:rPr lang="pt-BR" dirty="0">
                <a:latin typeface="Calibri" pitchFamily="34" charset="0"/>
              </a:rPr>
              <a:t>classes das quais eles são proprietários.</a:t>
            </a:r>
          </a:p>
          <a:p>
            <a:endParaRPr lang="pt-BR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B9E4134C-0569-4745-968E-34F4BCD77DBB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DB97AC6-F010-4370-8C9E-6E5B622C8E58}"/>
              </a:ext>
            </a:extLst>
          </p:cNvPr>
          <p:cNvSpPr/>
          <p:nvPr/>
        </p:nvSpPr>
        <p:spPr>
          <a:xfrm>
            <a:off x="7544424" y="530120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DPF – Detalhar por Funcionalidade  (atividades)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827584" y="1500174"/>
            <a:ext cx="7602068" cy="4929222"/>
          </a:xfrm>
        </p:spPr>
        <p:txBody>
          <a:bodyPr>
            <a:noAutofit/>
          </a:bodyPr>
          <a:lstStyle/>
          <a:p>
            <a:pPr lvl="0"/>
            <a:r>
              <a:rPr lang="pt-BR" sz="2800" i="1" dirty="0">
                <a:latin typeface="Calibri" pitchFamily="34" charset="0"/>
              </a:rPr>
              <a:t>Formar a equipe de funcionalidades</a:t>
            </a:r>
            <a:r>
              <a:rPr lang="pt-BR" sz="2800" dirty="0">
                <a:latin typeface="Calibri" pitchFamily="34" charset="0"/>
              </a:rPr>
              <a:t>. </a:t>
            </a:r>
          </a:p>
          <a:p>
            <a:pPr lvl="0"/>
            <a:r>
              <a:rPr lang="pt-BR" sz="2800" i="1" dirty="0">
                <a:latin typeface="Calibri" pitchFamily="34" charset="0"/>
              </a:rPr>
              <a:t>Estudo dirigido de domínio</a:t>
            </a:r>
            <a:r>
              <a:rPr lang="pt-BR" sz="2800" dirty="0">
                <a:latin typeface="Calibri" pitchFamily="34" charset="0"/>
              </a:rPr>
              <a:t>. </a:t>
            </a:r>
          </a:p>
          <a:p>
            <a:pPr lvl="0"/>
            <a:r>
              <a:rPr lang="pt-BR" sz="2800" i="1" dirty="0">
                <a:latin typeface="Calibri" pitchFamily="34" charset="0"/>
              </a:rPr>
              <a:t>Estudar a documenta</a:t>
            </a:r>
            <a:r>
              <a:rPr lang="pt-BR" sz="2800" dirty="0">
                <a:latin typeface="Calibri" pitchFamily="34" charset="0"/>
              </a:rPr>
              <a:t>ç</a:t>
            </a:r>
            <a:r>
              <a:rPr lang="pt-BR" sz="2800" i="1" dirty="0">
                <a:latin typeface="Calibri" pitchFamily="34" charset="0"/>
              </a:rPr>
              <a:t>ão</a:t>
            </a:r>
            <a:r>
              <a:rPr lang="pt-BR" sz="2800" dirty="0">
                <a:latin typeface="Calibri" pitchFamily="34" charset="0"/>
              </a:rPr>
              <a:t> </a:t>
            </a:r>
            <a:r>
              <a:rPr lang="pt-BR" sz="2800" i="1" dirty="0">
                <a:latin typeface="Calibri" pitchFamily="34" charset="0"/>
              </a:rPr>
              <a:t>de referência</a:t>
            </a:r>
            <a:r>
              <a:rPr lang="pt-BR" sz="2800" dirty="0">
                <a:latin typeface="Calibri" pitchFamily="34" charset="0"/>
              </a:rPr>
              <a:t>. </a:t>
            </a:r>
          </a:p>
          <a:p>
            <a:pPr lvl="0"/>
            <a:r>
              <a:rPr lang="pt-BR" sz="2800" i="1" dirty="0">
                <a:latin typeface="Calibri" pitchFamily="34" charset="0"/>
              </a:rPr>
              <a:t>Desenvolver os diagramas de sequência. </a:t>
            </a:r>
          </a:p>
          <a:p>
            <a:pPr lvl="0"/>
            <a:r>
              <a:rPr lang="pt-BR" sz="2800" i="1" dirty="0">
                <a:latin typeface="Calibri" pitchFamily="34" charset="0"/>
              </a:rPr>
              <a:t>Refinar o modelo de objetos. </a:t>
            </a:r>
          </a:p>
          <a:p>
            <a:pPr lvl="0"/>
            <a:r>
              <a:rPr lang="pt-BR" sz="2800" i="1" dirty="0">
                <a:latin typeface="Calibri" pitchFamily="34" charset="0"/>
              </a:rPr>
              <a:t>Escrever as interfaces (assinatura) das classes e métodos. </a:t>
            </a:r>
          </a:p>
          <a:p>
            <a:pPr lvl="0"/>
            <a:endParaRPr lang="pt-BR" sz="2800" dirty="0">
              <a:latin typeface="Calibri" pitchFamily="34" charset="0"/>
            </a:endParaRPr>
          </a:p>
          <a:p>
            <a:endParaRPr lang="pt-BR" sz="2800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FC74435F-EC42-4A48-9289-98CE05D9E391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1A17BBE4-2008-4CD4-B30D-55413418B563}"/>
              </a:ext>
            </a:extLst>
          </p:cNvPr>
          <p:cNvSpPr/>
          <p:nvPr/>
        </p:nvSpPr>
        <p:spPr>
          <a:xfrm>
            <a:off x="6722192" y="620716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DPF (saídas)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pt-BR" dirty="0">
                <a:latin typeface="Calibri" pitchFamily="34" charset="0"/>
              </a:rPr>
              <a:t>Uma capa com comentários que descreve o pacote de forma suficientemente clara.</a:t>
            </a:r>
          </a:p>
          <a:p>
            <a:pPr lvl="0"/>
            <a:r>
              <a:rPr lang="pt-BR" dirty="0">
                <a:latin typeface="Calibri" pitchFamily="34" charset="0"/>
              </a:rPr>
              <a:t>Os requisitos abordados na forma de atividades e/ou funcionalidades.</a:t>
            </a:r>
          </a:p>
          <a:p>
            <a:pPr lvl="0"/>
            <a:r>
              <a:rPr lang="pt-BR" dirty="0">
                <a:latin typeface="Calibri" pitchFamily="34" charset="0"/>
              </a:rPr>
              <a:t>Os diagramas de sequência.</a:t>
            </a:r>
          </a:p>
          <a:p>
            <a:pPr lvl="0"/>
            <a:r>
              <a:rPr lang="pt-BR" dirty="0">
                <a:latin typeface="Calibri" pitchFamily="34" charset="0"/>
              </a:rPr>
              <a:t>Os projetos alternativos (se houver).</a:t>
            </a:r>
          </a:p>
          <a:p>
            <a:pPr lvl="0"/>
            <a:r>
              <a:rPr lang="pt-BR" dirty="0">
                <a:latin typeface="Calibri" pitchFamily="34" charset="0"/>
              </a:rPr>
              <a:t>O modelo de classes atualizado.</a:t>
            </a:r>
          </a:p>
          <a:p>
            <a:pPr lvl="0"/>
            <a:r>
              <a:rPr lang="pt-BR" dirty="0">
                <a:latin typeface="Calibri" pitchFamily="34" charset="0"/>
              </a:rPr>
              <a:t>As interfaces de classes geradas.</a:t>
            </a:r>
          </a:p>
          <a:p>
            <a:pPr lvl="0"/>
            <a:r>
              <a:rPr lang="pt-BR" dirty="0">
                <a:latin typeface="Calibri" pitchFamily="34" charset="0"/>
              </a:rPr>
              <a:t>A lista de tarefas para os </a:t>
            </a:r>
            <a:br>
              <a:rPr lang="pt-BR" dirty="0">
                <a:latin typeface="Calibri" pitchFamily="34" charset="0"/>
              </a:rPr>
            </a:br>
            <a:r>
              <a:rPr lang="pt-BR" dirty="0">
                <a:latin typeface="Calibri" pitchFamily="34" charset="0"/>
              </a:rPr>
              <a:t>desenvolvedores, gerada em função </a:t>
            </a:r>
            <a:br>
              <a:rPr lang="pt-BR" dirty="0">
                <a:latin typeface="Calibri" pitchFamily="34" charset="0"/>
              </a:rPr>
            </a:br>
            <a:r>
              <a:rPr lang="pt-BR" dirty="0">
                <a:latin typeface="Calibri" pitchFamily="34" charset="0"/>
              </a:rPr>
              <a:t>destas atividades.</a:t>
            </a:r>
          </a:p>
          <a:p>
            <a:endParaRPr lang="pt-BR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BDD2265B-84F0-475B-96B5-5678981D6595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AD8796FD-D3EB-43D4-A5F7-111DB63F6124}"/>
              </a:ext>
            </a:extLst>
          </p:cNvPr>
          <p:cNvSpPr/>
          <p:nvPr/>
        </p:nvSpPr>
        <p:spPr>
          <a:xfrm>
            <a:off x="6722192" y="620716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CPF – Construir por Funcionalidade (atividades)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5257800"/>
          </a:xfrm>
        </p:spPr>
        <p:txBody>
          <a:bodyPr>
            <a:normAutofit/>
          </a:bodyPr>
          <a:lstStyle/>
          <a:p>
            <a:pPr lvl="0"/>
            <a:r>
              <a:rPr lang="pt-BR" sz="3200" i="1" dirty="0">
                <a:latin typeface="Calibri" pitchFamily="34" charset="0"/>
              </a:rPr>
              <a:t>Implementar classes e métodos</a:t>
            </a:r>
            <a:r>
              <a:rPr lang="pt-BR" sz="3200" dirty="0">
                <a:latin typeface="Calibri" pitchFamily="34" charset="0"/>
              </a:rPr>
              <a:t>. </a:t>
            </a:r>
          </a:p>
          <a:p>
            <a:pPr lvl="0"/>
            <a:r>
              <a:rPr lang="pt-BR" sz="3200" i="1" dirty="0">
                <a:latin typeface="Calibri" pitchFamily="34" charset="0"/>
              </a:rPr>
              <a:t>Inspecionar o código</a:t>
            </a:r>
            <a:r>
              <a:rPr lang="pt-BR" sz="3200" dirty="0">
                <a:latin typeface="Calibri" pitchFamily="34" charset="0"/>
              </a:rPr>
              <a:t>. </a:t>
            </a:r>
          </a:p>
          <a:p>
            <a:pPr lvl="0"/>
            <a:r>
              <a:rPr lang="pt-BR" sz="3200" i="1" dirty="0">
                <a:latin typeface="Calibri" pitchFamily="34" charset="0"/>
              </a:rPr>
              <a:t>Teste de unidade</a:t>
            </a:r>
            <a:r>
              <a:rPr lang="pt-BR" sz="3200" dirty="0">
                <a:latin typeface="Calibri" pitchFamily="34" charset="0"/>
              </a:rPr>
              <a:t>. </a:t>
            </a:r>
          </a:p>
          <a:p>
            <a:pPr lvl="0"/>
            <a:r>
              <a:rPr lang="pt-BR" sz="3200" i="1" dirty="0">
                <a:latin typeface="Calibri" pitchFamily="34" charset="0"/>
              </a:rPr>
              <a:t>Promover à versão atual (build)</a:t>
            </a:r>
            <a:r>
              <a:rPr lang="pt-BR" sz="3200" dirty="0">
                <a:latin typeface="Calibri" pitchFamily="34" charset="0"/>
              </a:rPr>
              <a:t>. </a:t>
            </a:r>
          </a:p>
          <a:p>
            <a:endParaRPr lang="pt-BR" sz="3200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E196EDD8-CED9-4986-8466-D338EF36FA1D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1935393A-CAF4-4E93-8DCB-0A8F89A57B5A}"/>
              </a:ext>
            </a:extLst>
          </p:cNvPr>
          <p:cNvSpPr/>
          <p:nvPr/>
        </p:nvSpPr>
        <p:spPr>
          <a:xfrm>
            <a:off x="7276488" y="620716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CPF (saídas)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pt-BR" dirty="0">
                <a:latin typeface="Calibri" pitchFamily="34" charset="0"/>
              </a:rPr>
              <a:t>Classes que passaram com sucesso em testes de unidade e integração e foram, por isso, promovidas à versão atual (</a:t>
            </a:r>
            <a:r>
              <a:rPr lang="pt-BR" i="1" dirty="0">
                <a:latin typeface="Calibri" pitchFamily="34" charset="0"/>
              </a:rPr>
              <a:t>build</a:t>
            </a:r>
            <a:r>
              <a:rPr lang="pt-BR" dirty="0">
                <a:latin typeface="Calibri" pitchFamily="34" charset="0"/>
              </a:rPr>
              <a:t>).</a:t>
            </a:r>
          </a:p>
          <a:p>
            <a:pPr lvl="0"/>
            <a:r>
              <a:rPr lang="pt-BR" dirty="0">
                <a:latin typeface="Calibri" pitchFamily="34" charset="0"/>
              </a:rPr>
              <a:t>Disponibilização de um conjunto de funcionalidades com valor para o cliente.</a:t>
            </a:r>
          </a:p>
          <a:p>
            <a:endParaRPr lang="pt-BR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071CD684-37E0-464A-B155-15439C76F479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0C7D14C2-9FFE-449B-AC13-6DBDF36D839D}"/>
              </a:ext>
            </a:extLst>
          </p:cNvPr>
          <p:cNvSpPr/>
          <p:nvPr/>
        </p:nvSpPr>
        <p:spPr>
          <a:xfrm>
            <a:off x="7276488" y="620716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t-BR" err="1"/>
              <a:t>Crystal</a:t>
            </a:r>
            <a:r>
              <a:rPr lang="pt-BR"/>
              <a:t> </a:t>
            </a:r>
            <a:r>
              <a:rPr lang="pt-BR" err="1"/>
              <a:t>clear</a:t>
            </a:r>
            <a:endParaRPr lang="pt-BR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3" cstate="print"/>
          <a:srcRect t="9437" r="1" b="1189"/>
          <a:stretch/>
        </p:blipFill>
        <p:spPr bwMode="auto">
          <a:xfrm>
            <a:off x="457200" y="1600200"/>
            <a:ext cx="36576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Espaço Reservado para Conteúdo 2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/>
              <a:t>Alistair Cockburn </a:t>
            </a:r>
          </a:p>
          <a:p>
            <a:r>
              <a:rPr lang="pt-BR"/>
              <a:t>1997</a:t>
            </a:r>
          </a:p>
          <a:p>
            <a:endParaRPr lang="pt-BR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78EFC6-75C7-4A72-9DC8-08482CFC5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t-BR" dirty="0"/>
              <a:t>Família Crystal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EA06D9-D3A9-44C4-A087-6A016EF5961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 i="1" dirty="0" err="1"/>
              <a:t>Clear</a:t>
            </a:r>
            <a:endParaRPr lang="pt-BR" i="1" dirty="0"/>
          </a:p>
          <a:p>
            <a:r>
              <a:rPr lang="pt-BR" i="1" dirty="0"/>
              <a:t>Yellow</a:t>
            </a:r>
          </a:p>
          <a:p>
            <a:r>
              <a:rPr lang="pt-BR" i="1" dirty="0"/>
              <a:t>Orange</a:t>
            </a:r>
          </a:p>
          <a:p>
            <a:r>
              <a:rPr lang="pt-BR" i="1" dirty="0"/>
              <a:t>Orange-Web</a:t>
            </a:r>
          </a:p>
          <a:p>
            <a:r>
              <a:rPr lang="pt-BR" i="1" dirty="0"/>
              <a:t>Red</a:t>
            </a:r>
          </a:p>
          <a:p>
            <a:r>
              <a:rPr lang="pt-BR" i="1" dirty="0" err="1"/>
              <a:t>Maroon</a:t>
            </a:r>
            <a:endParaRPr lang="pt-BR" i="1" dirty="0"/>
          </a:p>
          <a:p>
            <a:r>
              <a:rPr lang="pt-BR" i="1" dirty="0"/>
              <a:t>Diamond </a:t>
            </a:r>
          </a:p>
          <a:p>
            <a:r>
              <a:rPr lang="pt-BR" i="1" dirty="0" err="1"/>
              <a:t>Sapphire</a:t>
            </a:r>
            <a:endParaRPr lang="pt-BR" dirty="0"/>
          </a:p>
        </p:txBody>
      </p:sp>
      <p:pic>
        <p:nvPicPr>
          <p:cNvPr id="4" name="Picture 2" descr="Resultado de imagem para crystal clear cockburn">
            <a:extLst>
              <a:ext uri="{FF2B5EF4-FFF2-40B4-BE49-F238E27FC236}">
                <a16:creationId xmlns:a16="http://schemas.microsoft.com/office/drawing/2014/main" id="{51345372-7098-4774-92DC-4DB95676B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01693" y="1600200"/>
            <a:ext cx="3394710" cy="45720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9314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DE004-68BD-4991-A5E8-B98392947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Características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8A73DD-2CEB-4593-84C6-EA2444ABE68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t-BR" dirty="0"/>
              <a:t>Centrada em pessoas</a:t>
            </a:r>
          </a:p>
          <a:p>
            <a:r>
              <a:rPr lang="pt-BR" dirty="0"/>
              <a:t>Ultraleve</a:t>
            </a:r>
          </a:p>
          <a:p>
            <a:r>
              <a:rPr lang="pt-BR" dirty="0"/>
              <a:t>Na medida</a:t>
            </a:r>
          </a:p>
        </p:txBody>
      </p:sp>
      <p:pic>
        <p:nvPicPr>
          <p:cNvPr id="2050" name="Picture 2" descr="https://upload.wikimedia.org/wikipedia/commons/e/e3/Unnecessarily_complicated_gears_a.gif">
            <a:extLst>
              <a:ext uri="{FF2B5EF4-FFF2-40B4-BE49-F238E27FC236}">
                <a16:creationId xmlns:a16="http://schemas.microsoft.com/office/drawing/2014/main" id="{4349A985-52D5-4DB3-828E-8F53C8E49A6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799" y="2420888"/>
            <a:ext cx="4863677" cy="4053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129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t-BR"/>
              <a:t>FDD – </a:t>
            </a:r>
            <a:r>
              <a:rPr lang="pt-BR" err="1"/>
              <a:t>Feature</a:t>
            </a:r>
            <a:r>
              <a:rPr lang="pt-BR"/>
              <a:t> </a:t>
            </a:r>
            <a:r>
              <a:rPr lang="pt-BR" err="1"/>
              <a:t>Driven</a:t>
            </a:r>
            <a:r>
              <a:rPr lang="pt-BR"/>
              <a:t> </a:t>
            </a:r>
            <a:r>
              <a:rPr lang="pt-BR" err="1"/>
              <a:t>Development</a:t>
            </a:r>
            <a:endParaRPr lang="pt-BR"/>
          </a:p>
        </p:txBody>
      </p:sp>
      <p:pic>
        <p:nvPicPr>
          <p:cNvPr id="5" name="Imagem 4" descr="Uma imagem contendo interior, chão, parede, mesa&#10;&#10;Descrição gerada automaticamente">
            <a:extLst>
              <a:ext uri="{FF2B5EF4-FFF2-40B4-BE49-F238E27FC236}">
                <a16:creationId xmlns:a16="http://schemas.microsoft.com/office/drawing/2014/main" id="{2BCF36DA-FD21-43A8-B53B-8250C73D10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604" r="38396"/>
          <a:stretch/>
        </p:blipFill>
        <p:spPr>
          <a:xfrm>
            <a:off x="457200" y="1600200"/>
            <a:ext cx="3657600" cy="4572000"/>
          </a:xfrm>
          <a:prstGeom prst="rect">
            <a:avLst/>
          </a:prstGeom>
          <a:noFill/>
        </p:spPr>
      </p:pic>
      <p:sp>
        <p:nvSpPr>
          <p:cNvPr id="3" name="Espaço Reservado para Conteúdo 2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/>
              <a:t>1997 </a:t>
            </a:r>
          </a:p>
          <a:p>
            <a:r>
              <a:rPr lang="pt-BR"/>
              <a:t>Peter </a:t>
            </a:r>
            <a:r>
              <a:rPr lang="pt-BR" err="1"/>
              <a:t>Coad</a:t>
            </a:r>
            <a:r>
              <a:rPr lang="pt-BR"/>
              <a:t> e Jeff de Luca.</a:t>
            </a:r>
          </a:p>
          <a:p>
            <a:endParaRPr lang="pt-BR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Sete pilares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pt-BR" i="1" dirty="0">
                <a:solidFill>
                  <a:srgbClr val="FF0000"/>
                </a:solidFill>
                <a:latin typeface="Calibri" pitchFamily="34" charset="0"/>
              </a:rPr>
              <a:t>Entregas frequentes</a:t>
            </a:r>
            <a:endParaRPr lang="pt-BR" dirty="0">
              <a:solidFill>
                <a:srgbClr val="FF0000"/>
              </a:solidFill>
              <a:latin typeface="Calibri" pitchFamily="34" charset="0"/>
            </a:endParaRPr>
          </a:p>
          <a:p>
            <a:pPr lvl="0"/>
            <a:r>
              <a:rPr lang="pt-BR" i="1" dirty="0">
                <a:solidFill>
                  <a:srgbClr val="FF0000"/>
                </a:solidFill>
                <a:latin typeface="Calibri" pitchFamily="34" charset="0"/>
              </a:rPr>
              <a:t>Melhoria reflexiva</a:t>
            </a:r>
            <a:endParaRPr lang="pt-BR" dirty="0">
              <a:solidFill>
                <a:srgbClr val="FF0000"/>
              </a:solidFill>
              <a:latin typeface="Calibri" pitchFamily="34" charset="0"/>
            </a:endParaRPr>
          </a:p>
          <a:p>
            <a:pPr lvl="0"/>
            <a:r>
              <a:rPr lang="pt-BR" i="1" dirty="0">
                <a:solidFill>
                  <a:srgbClr val="FF0000"/>
                </a:solidFill>
                <a:latin typeface="Calibri" pitchFamily="34" charset="0"/>
              </a:rPr>
              <a:t>Comunicação osmótica</a:t>
            </a:r>
            <a:endParaRPr lang="pt-BR" dirty="0">
              <a:solidFill>
                <a:srgbClr val="FF0000"/>
              </a:solidFill>
              <a:latin typeface="Calibri" pitchFamily="34" charset="0"/>
            </a:endParaRPr>
          </a:p>
          <a:p>
            <a:pPr lvl="0"/>
            <a:r>
              <a:rPr lang="pt-BR" i="1" dirty="0">
                <a:solidFill>
                  <a:srgbClr val="FFC000"/>
                </a:solidFill>
                <a:latin typeface="Calibri" pitchFamily="34" charset="0"/>
              </a:rPr>
              <a:t>Segurança pessoal</a:t>
            </a:r>
            <a:endParaRPr lang="pt-BR" dirty="0">
              <a:solidFill>
                <a:srgbClr val="FFC000"/>
              </a:solidFill>
              <a:latin typeface="Calibri" pitchFamily="34" charset="0"/>
            </a:endParaRPr>
          </a:p>
          <a:p>
            <a:pPr lvl="0"/>
            <a:r>
              <a:rPr lang="pt-BR" i="1" dirty="0">
                <a:solidFill>
                  <a:srgbClr val="FFC000"/>
                </a:solidFill>
                <a:latin typeface="Calibri" pitchFamily="34" charset="0"/>
              </a:rPr>
              <a:t>Foco</a:t>
            </a:r>
            <a:endParaRPr lang="pt-BR" dirty="0">
              <a:solidFill>
                <a:srgbClr val="FFC000"/>
              </a:solidFill>
              <a:latin typeface="Calibri" pitchFamily="34" charset="0"/>
            </a:endParaRPr>
          </a:p>
          <a:p>
            <a:pPr lvl="0"/>
            <a:r>
              <a:rPr lang="pt-BR" dirty="0">
                <a:solidFill>
                  <a:srgbClr val="FFC000"/>
                </a:solidFill>
                <a:latin typeface="Calibri" pitchFamily="34" charset="0"/>
              </a:rPr>
              <a:t>Acesso fácil a especialistas</a:t>
            </a:r>
          </a:p>
          <a:p>
            <a:pPr lvl="0"/>
            <a:r>
              <a:rPr lang="pt-BR" dirty="0">
                <a:solidFill>
                  <a:srgbClr val="FFC000"/>
                </a:solidFill>
                <a:latin typeface="Calibri" pitchFamily="34" charset="0"/>
              </a:rPr>
              <a:t>Ambiente tecnologicamente rico. </a:t>
            </a:r>
          </a:p>
          <a:p>
            <a:pPr marL="0" lvl="0" indent="0">
              <a:buNone/>
            </a:pPr>
            <a:endParaRPr lang="pt-BR" dirty="0">
              <a:latin typeface="Calibri" pitchFamily="34" charset="0"/>
            </a:endParaRPr>
          </a:p>
        </p:txBody>
      </p:sp>
      <p:pic>
        <p:nvPicPr>
          <p:cNvPr id="3074" name="Picture 2" descr="https://upload.wikimedia.org/wikipedia/commons/thumb/b/b0/Seven_Pillars_City_Park.jpg/1920px-Seven_Pillars_City_Park.jpg">
            <a:extLst>
              <a:ext uri="{FF2B5EF4-FFF2-40B4-BE49-F238E27FC236}">
                <a16:creationId xmlns:a16="http://schemas.microsoft.com/office/drawing/2014/main" id="{48FB0A4F-E06B-47AF-93F9-57FDB0EA7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392" y="4844462"/>
            <a:ext cx="8244408" cy="1812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lvl="0"/>
            <a:r>
              <a:rPr lang="pt-BR" i="1"/>
              <a:t>Entregas frequentes</a:t>
            </a:r>
            <a:r>
              <a:rPr lang="pt-BR"/>
              <a:t> </a:t>
            </a:r>
          </a:p>
        </p:txBody>
      </p:sp>
      <p:pic>
        <p:nvPicPr>
          <p:cNvPr id="4098" name="Picture 2" descr="https://upload.wikimedia.org/wikipedia/commons/thumb/b/b0/Flickr_-_Official_U.S._Navy_Imagery_-_Helicopter_delivers_supplies_to_USS_New_York..jpg/1280px-Flickr_-_Official_U.S._Navy_Imagery_-_Helicopter_delivers_supplies_to_USS_New_York..jpg">
            <a:extLst>
              <a:ext uri="{FF2B5EF4-FFF2-40B4-BE49-F238E27FC236}">
                <a16:creationId xmlns:a16="http://schemas.microsoft.com/office/drawing/2014/main" id="{D2FC3C1C-7866-4F86-9CD8-65FB0A64D4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72" r="22028"/>
          <a:stretch/>
        </p:blipFill>
        <p:spPr bwMode="auto">
          <a:xfrm>
            <a:off x="457200" y="1600200"/>
            <a:ext cx="3657600" cy="45720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/>
              <a:t>Celebração</a:t>
            </a:r>
          </a:p>
          <a:p>
            <a:r>
              <a:rPr lang="pt-BR" i="1" err="1"/>
              <a:t>Timeboxing</a:t>
            </a:r>
            <a:r>
              <a:rPr lang="pt-BR"/>
              <a:t> </a:t>
            </a:r>
          </a:p>
          <a:p>
            <a:r>
              <a:rPr lang="pt-BR" i="1" err="1"/>
              <a:t>Requirements</a:t>
            </a:r>
            <a:r>
              <a:rPr lang="pt-BR" i="1"/>
              <a:t> </a:t>
            </a:r>
            <a:r>
              <a:rPr lang="pt-BR" i="1" err="1"/>
              <a:t>locking</a:t>
            </a:r>
            <a:endParaRPr lang="pt-BR" i="1"/>
          </a:p>
        </p:txBody>
      </p:sp>
    </p:spTree>
    <p:extLst>
      <p:ext uri="{BB962C8B-B14F-4D97-AF65-F5344CB8AC3E}">
        <p14:creationId xmlns:p14="http://schemas.microsoft.com/office/powerpoint/2010/main" val="7374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 lvl="0"/>
            <a:r>
              <a:rPr lang="pt-BR" i="1"/>
              <a:t>Melhoria reflexiva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/>
              <a:t>Workshop de reflexão ou retrospectiva</a:t>
            </a:r>
          </a:p>
        </p:txBody>
      </p:sp>
      <p:pic>
        <p:nvPicPr>
          <p:cNvPr id="5122" name="Picture 2" descr="https://upload.wikimedia.org/wikipedia/commons/thumb/7/75/WikiGap_workshop_in_Ni%C5%A1%2C_18.3.2019._58.jpg/1280px-WikiGap_workshop_in_Ni%C5%A1%2C_18.3.2019._58.jpg">
            <a:extLst>
              <a:ext uri="{FF2B5EF4-FFF2-40B4-BE49-F238E27FC236}">
                <a16:creationId xmlns:a16="http://schemas.microsoft.com/office/drawing/2014/main" id="{CB046E19-358D-4268-B93C-74BCF23587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55" r="17347" b="2"/>
          <a:stretch/>
        </p:blipFill>
        <p:spPr bwMode="auto">
          <a:xfrm>
            <a:off x="4270248" y="1600200"/>
            <a:ext cx="3657600" cy="45720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39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>
                <a:latin typeface="Calibri" pitchFamily="34" charset="0"/>
              </a:rPr>
              <a:t>Comunicação osmótica</a:t>
            </a:r>
            <a:endParaRPr lang="pt-BR" dirty="0">
              <a:latin typeface="Calibri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Calibri" pitchFamily="34" charset="0"/>
              </a:rPr>
              <a:t>Trabalho ombro a ombro.</a:t>
            </a:r>
          </a:p>
          <a:p>
            <a:r>
              <a:rPr lang="pt-BR" dirty="0">
                <a:latin typeface="Calibri" pitchFamily="34" charset="0"/>
              </a:rPr>
              <a:t>Autorregulação do ruído e interrupção</a:t>
            </a:r>
          </a:p>
          <a:p>
            <a:r>
              <a:rPr lang="pt-BR" i="1" dirty="0">
                <a:latin typeface="Calibri" pitchFamily="34" charset="0"/>
              </a:rPr>
              <a:t>Expert in </a:t>
            </a:r>
            <a:r>
              <a:rPr lang="pt-BR" i="1" dirty="0" err="1">
                <a:latin typeface="Calibri" pitchFamily="34" charset="0"/>
              </a:rPr>
              <a:t>the</a:t>
            </a:r>
            <a:r>
              <a:rPr lang="pt-BR" i="1" dirty="0">
                <a:latin typeface="Calibri" pitchFamily="34" charset="0"/>
              </a:rPr>
              <a:t> </a:t>
            </a:r>
            <a:r>
              <a:rPr lang="pt-BR" i="1" dirty="0" err="1">
                <a:latin typeface="Calibri" pitchFamily="34" charset="0"/>
              </a:rPr>
              <a:t>earshot</a:t>
            </a:r>
            <a:endParaRPr lang="pt-BR" i="1" dirty="0">
              <a:latin typeface="Calibri" pitchFamily="34" charset="0"/>
            </a:endParaRPr>
          </a:p>
          <a:p>
            <a:r>
              <a:rPr lang="pt-BR" dirty="0">
                <a:latin typeface="Calibri" pitchFamily="34" charset="0"/>
              </a:rPr>
              <a:t>Cone de silêncio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C7DE9E9-02C6-4490-9444-352DB66A4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952" y="2752410"/>
            <a:ext cx="3121473" cy="393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281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t-BR" i="1"/>
              <a:t>Segurança pessoal</a:t>
            </a:r>
            <a:endParaRPr lang="pt-BR"/>
          </a:p>
        </p:txBody>
      </p:sp>
      <p:pic>
        <p:nvPicPr>
          <p:cNvPr id="6146" name="Picture 2" descr="https://upload.wikimedia.org/wikipedia/commons/thumb/7/7b/Drill_Sergeant_Shouting_Orders_MOD_45155579.jpg/1280px-Drill_Sergeant_Shouting_Orders_MOD_45155579.jpg">
            <a:extLst>
              <a:ext uri="{FF2B5EF4-FFF2-40B4-BE49-F238E27FC236}">
                <a16:creationId xmlns:a16="http://schemas.microsoft.com/office/drawing/2014/main" id="{F492B96E-4B00-4FC9-AA7D-B3F900F098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69" r="14432" b="1"/>
          <a:stretch/>
        </p:blipFill>
        <p:spPr bwMode="auto">
          <a:xfrm>
            <a:off x="457200" y="1600200"/>
            <a:ext cx="3657600" cy="45720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/>
              <a:t>Falar sobre coisas que estão incomodando</a:t>
            </a:r>
          </a:p>
          <a:p>
            <a:r>
              <a:rPr lang="pt-BR"/>
              <a:t>Confiança </a:t>
            </a:r>
          </a:p>
          <a:p>
            <a:r>
              <a:rPr lang="pt-BR"/>
              <a:t>Comunicação não agressiva</a:t>
            </a:r>
          </a:p>
          <a:p>
            <a:pPr marL="365760" lvl="1" indent="0">
              <a:buNone/>
            </a:pPr>
            <a:endParaRPr lang="pt-BR"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>
                <a:latin typeface="Calibri" pitchFamily="34" charset="0"/>
              </a:rPr>
              <a:t>Foco</a:t>
            </a:r>
            <a:endParaRPr lang="pt-BR" dirty="0">
              <a:latin typeface="Calibri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Calibri" pitchFamily="34" charset="0"/>
              </a:rPr>
              <a:t>Conhecer as prioridades</a:t>
            </a:r>
          </a:p>
          <a:p>
            <a:r>
              <a:rPr lang="pt-BR" dirty="0">
                <a:latin typeface="Calibri" pitchFamily="34" charset="0"/>
              </a:rPr>
              <a:t>Ter tempo e paz de espírito</a:t>
            </a:r>
          </a:p>
          <a:p>
            <a:r>
              <a:rPr lang="pt-BR" dirty="0">
                <a:latin typeface="Calibri" pitchFamily="34" charset="0"/>
              </a:rPr>
              <a:t>Minimizar interrupções</a:t>
            </a:r>
          </a:p>
          <a:p>
            <a:pPr marL="365760" lvl="1" indent="0">
              <a:buNone/>
            </a:pPr>
            <a:endParaRPr lang="pt-BR" dirty="0">
              <a:latin typeface="Calibri" pitchFamily="34" charset="0"/>
            </a:endParaRPr>
          </a:p>
        </p:txBody>
      </p:sp>
      <p:pic>
        <p:nvPicPr>
          <p:cNvPr id="7170" name="Picture 2" descr="https://upload.wikimedia.org/wikipedia/commons/thumb/7/72/Allied_Spirit_VI_170318-A-KF153-002.jpg/1280px-Allied_Spirit_VI_170318-A-KF153-002.jpg">
            <a:extLst>
              <a:ext uri="{FF2B5EF4-FFF2-40B4-BE49-F238E27FC236}">
                <a16:creationId xmlns:a16="http://schemas.microsoft.com/office/drawing/2014/main" id="{CF346C6F-E372-411C-96A0-A0DFAD1C1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212976"/>
            <a:ext cx="4716016" cy="314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80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t-BR"/>
              <a:t>Acesso fácil a especialistas</a:t>
            </a:r>
          </a:p>
        </p:txBody>
      </p:sp>
      <p:pic>
        <p:nvPicPr>
          <p:cNvPr id="8194" name="Picture 2" descr="https://upload.wikimedia.org/wikipedia/commons/d/d2/Jackiewasptrainees.jpg">
            <a:extLst>
              <a:ext uri="{FF2B5EF4-FFF2-40B4-BE49-F238E27FC236}">
                <a16:creationId xmlns:a16="http://schemas.microsoft.com/office/drawing/2014/main" id="{BF5D987C-46AC-45E9-A219-7A41426820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39" r="21859" b="-2"/>
          <a:stretch/>
        </p:blipFill>
        <p:spPr bwMode="auto">
          <a:xfrm>
            <a:off x="457200" y="1600200"/>
            <a:ext cx="3657600" cy="45720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pt-BR"/>
              <a:t>Reuniões semanais e telefonemas</a:t>
            </a:r>
          </a:p>
          <a:p>
            <a:r>
              <a:rPr lang="pt-BR"/>
              <a:t>Especialistas na equipe</a:t>
            </a:r>
          </a:p>
          <a:p>
            <a:r>
              <a:rPr lang="pt-BR"/>
              <a:t>Equipe colocada com o cliente</a:t>
            </a:r>
          </a:p>
          <a:p>
            <a:r>
              <a:rPr lang="pt-BR"/>
              <a:t>Desenvolvedores como trainees do cliente</a:t>
            </a:r>
          </a:p>
          <a:p>
            <a:pPr marL="0" indent="0">
              <a:buNone/>
            </a:pP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9673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Ambiente tecnologicamente rico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Calibri" pitchFamily="34" charset="0"/>
              </a:rPr>
              <a:t>Teste automatizado</a:t>
            </a:r>
          </a:p>
          <a:p>
            <a:r>
              <a:rPr lang="pt-BR" dirty="0">
                <a:latin typeface="Calibri" pitchFamily="34" charset="0"/>
              </a:rPr>
              <a:t>Gerenciamento de configuração</a:t>
            </a:r>
          </a:p>
          <a:p>
            <a:r>
              <a:rPr lang="pt-BR" dirty="0">
                <a:latin typeface="Calibri" pitchFamily="34" charset="0"/>
              </a:rPr>
              <a:t>Integrações frequentes</a:t>
            </a:r>
          </a:p>
          <a:p>
            <a:pPr marL="365760" lvl="1" indent="0">
              <a:buNone/>
            </a:pPr>
            <a:endParaRPr lang="pt-BR" dirty="0">
              <a:latin typeface="Calibri" pitchFamily="34" charset="0"/>
            </a:endParaRPr>
          </a:p>
        </p:txBody>
      </p:sp>
      <p:pic>
        <p:nvPicPr>
          <p:cNvPr id="9218" name="Picture 2" descr="https://upload.wikimedia.org/wikipedia/commons/thumb/3/3c/USS_Missouri_-_War_Room_%288327919809%29.jpg/1280px-USS_Missouri_-_War_Room_%288327919809%29.jpg">
            <a:extLst>
              <a:ext uri="{FF2B5EF4-FFF2-40B4-BE49-F238E27FC236}">
                <a16:creationId xmlns:a16="http://schemas.microsoft.com/office/drawing/2014/main" id="{16B77B8A-4D5E-4AA9-9FA6-96F444138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99" y="3140968"/>
            <a:ext cx="4977441" cy="333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994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FDD possui duas grandes fases</a:t>
            </a:r>
          </a:p>
        </p:txBody>
      </p:sp>
      <p:graphicFrame>
        <p:nvGraphicFramePr>
          <p:cNvPr id="4" name="Espaço Reservado para Conteúdo 3">
            <a:extLst>
              <a:ext uri="{FF2B5EF4-FFF2-40B4-BE49-F238E27FC236}">
                <a16:creationId xmlns:a16="http://schemas.microsoft.com/office/drawing/2014/main" id="{4F07492E-4E4B-44F1-8ED1-65C745090319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27969300"/>
              </p:ext>
            </p:extLst>
          </p:nvPr>
        </p:nvGraphicFramePr>
        <p:xfrm>
          <a:off x="457200" y="1600200"/>
          <a:ext cx="74676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Processos de concepção e planejamento</a:t>
            </a:r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2BE2B7F0-A4CC-486D-B4BF-45E2DB10DC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203239"/>
              </p:ext>
            </p:extLst>
          </p:nvPr>
        </p:nvGraphicFramePr>
        <p:xfrm>
          <a:off x="1043608" y="198884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Processos de construção</a:t>
            </a:r>
          </a:p>
        </p:txBody>
      </p:sp>
      <p:graphicFrame>
        <p:nvGraphicFramePr>
          <p:cNvPr id="6" name="Espaço Reservado para Conteúdo 5">
            <a:extLst>
              <a:ext uri="{FF2B5EF4-FFF2-40B4-BE49-F238E27FC236}">
                <a16:creationId xmlns:a16="http://schemas.microsoft.com/office/drawing/2014/main" id="{6F8BB905-6F5C-4034-9D48-BB320B69CAF1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384803591"/>
              </p:ext>
            </p:extLst>
          </p:nvPr>
        </p:nvGraphicFramePr>
        <p:xfrm>
          <a:off x="457200" y="1600200"/>
          <a:ext cx="74676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Estrutura geral do FDD</a:t>
            </a:r>
          </a:p>
        </p:txBody>
      </p:sp>
      <p:pic>
        <p:nvPicPr>
          <p:cNvPr id="1026" name="Picture 2" descr="https://upload.wikimedia.org/wikipedia/commons/2/2f/Fdd.png">
            <a:extLst>
              <a:ext uri="{FF2B5EF4-FFF2-40B4-BE49-F238E27FC236}">
                <a16:creationId xmlns:a16="http://schemas.microsoft.com/office/drawing/2014/main" id="{BAFB1ED7-CD3F-400D-99FC-A868D00CB81C}"/>
              </a:ext>
            </a:extLst>
          </p:cNvPr>
          <p:cNvPicPr>
            <a:picLocks noGrp="1" noChangeAspect="1" noChangeArrowheads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37" y="1988840"/>
            <a:ext cx="7880759" cy="432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DMA – Desenvolver Modelo Abrangente (atividades)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5257800"/>
          </a:xfrm>
        </p:spPr>
        <p:txBody>
          <a:bodyPr>
            <a:normAutofit/>
          </a:bodyPr>
          <a:lstStyle/>
          <a:p>
            <a:pPr lvl="0"/>
            <a:r>
              <a:rPr lang="pt-BR" i="1" dirty="0">
                <a:latin typeface="Calibri" pitchFamily="34" charset="0"/>
              </a:rPr>
              <a:t>Formar a equipe de modelagem</a:t>
            </a:r>
            <a:r>
              <a:rPr lang="pt-BR" dirty="0">
                <a:latin typeface="Calibri" pitchFamily="34" charset="0"/>
              </a:rPr>
              <a:t>. </a:t>
            </a:r>
          </a:p>
          <a:p>
            <a:pPr lvl="0"/>
            <a:r>
              <a:rPr lang="pt-BR" i="1" dirty="0">
                <a:latin typeface="Calibri" pitchFamily="34" charset="0"/>
              </a:rPr>
              <a:t>Estudo dirigido sobre o domínio</a:t>
            </a:r>
            <a:r>
              <a:rPr lang="pt-BR" dirty="0">
                <a:latin typeface="Calibri" pitchFamily="34" charset="0"/>
              </a:rPr>
              <a:t>. </a:t>
            </a:r>
          </a:p>
          <a:p>
            <a:pPr lvl="0"/>
            <a:r>
              <a:rPr lang="pt-BR" i="1" dirty="0">
                <a:latin typeface="Calibri" pitchFamily="34" charset="0"/>
              </a:rPr>
              <a:t>Estudar a documentação</a:t>
            </a:r>
            <a:r>
              <a:rPr lang="pt-BR" dirty="0">
                <a:latin typeface="Calibri" pitchFamily="34" charset="0"/>
              </a:rPr>
              <a:t>. </a:t>
            </a:r>
          </a:p>
          <a:p>
            <a:pPr lvl="0"/>
            <a:r>
              <a:rPr lang="pt-BR" i="1" dirty="0">
                <a:latin typeface="Calibri" pitchFamily="34" charset="0"/>
              </a:rPr>
              <a:t>Desenvolver o modelo</a:t>
            </a:r>
            <a:r>
              <a:rPr lang="pt-BR" dirty="0">
                <a:latin typeface="Calibri" pitchFamily="34" charset="0"/>
              </a:rPr>
              <a:t>. </a:t>
            </a:r>
          </a:p>
          <a:p>
            <a:pPr lvl="0"/>
            <a:r>
              <a:rPr lang="pt-BR" i="1" dirty="0">
                <a:latin typeface="Calibri" pitchFamily="34" charset="0"/>
              </a:rPr>
              <a:t>Refinar o Modelo de Objetos Abrangente</a:t>
            </a:r>
            <a:r>
              <a:rPr lang="pt-BR" dirty="0">
                <a:latin typeface="Calibri" pitchFamily="34" charset="0"/>
              </a:rPr>
              <a:t>. </a:t>
            </a:r>
          </a:p>
          <a:p>
            <a:pPr marL="0" lvl="0" indent="0">
              <a:buNone/>
            </a:pPr>
            <a:endParaRPr lang="pt-BR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E13166B7-6CB0-46C5-8359-AE66BFF2B697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68D8C2E0-A95E-4890-98DB-F183785CAAF4}"/>
              </a:ext>
            </a:extLst>
          </p:cNvPr>
          <p:cNvSpPr/>
          <p:nvPr/>
        </p:nvSpPr>
        <p:spPr>
          <a:xfrm>
            <a:off x="6516216" y="530120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DMA (saídas)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pt-BR" dirty="0">
                <a:latin typeface="Calibri" pitchFamily="34" charset="0"/>
              </a:rPr>
              <a:t>O </a:t>
            </a:r>
            <a:r>
              <a:rPr lang="pt-BR" i="1" dirty="0">
                <a:latin typeface="Calibri" pitchFamily="34" charset="0"/>
              </a:rPr>
              <a:t>modelo conceitual</a:t>
            </a:r>
            <a:r>
              <a:rPr lang="pt-BR" dirty="0">
                <a:latin typeface="Calibri" pitchFamily="34" charset="0"/>
              </a:rPr>
              <a:t> </a:t>
            </a:r>
          </a:p>
          <a:p>
            <a:pPr lvl="0"/>
            <a:r>
              <a:rPr lang="pt-BR" i="1" dirty="0">
                <a:latin typeface="Calibri" pitchFamily="34" charset="0"/>
              </a:rPr>
              <a:t>Métodos</a:t>
            </a:r>
            <a:r>
              <a:rPr lang="pt-BR" dirty="0">
                <a:latin typeface="Calibri" pitchFamily="34" charset="0"/>
              </a:rPr>
              <a:t> e </a:t>
            </a:r>
            <a:r>
              <a:rPr lang="pt-BR" i="1" dirty="0">
                <a:latin typeface="Calibri" pitchFamily="34" charset="0"/>
              </a:rPr>
              <a:t>atributos</a:t>
            </a:r>
            <a:r>
              <a:rPr lang="pt-BR" dirty="0">
                <a:latin typeface="Calibri" pitchFamily="34" charset="0"/>
              </a:rPr>
              <a:t> </a:t>
            </a:r>
          </a:p>
          <a:p>
            <a:pPr lvl="0"/>
            <a:r>
              <a:rPr lang="pt-BR" i="1" dirty="0">
                <a:latin typeface="Calibri" pitchFamily="34" charset="0"/>
              </a:rPr>
              <a:t>Diagramas de sequência</a:t>
            </a:r>
            <a:r>
              <a:rPr lang="pt-BR" dirty="0">
                <a:latin typeface="Calibri" pitchFamily="34" charset="0"/>
              </a:rPr>
              <a:t> ou </a:t>
            </a:r>
            <a:r>
              <a:rPr lang="pt-BR" i="1" dirty="0">
                <a:latin typeface="Calibri" pitchFamily="34" charset="0"/>
              </a:rPr>
              <a:t>máquina de estados</a:t>
            </a:r>
            <a:r>
              <a:rPr lang="pt-BR" dirty="0">
                <a:latin typeface="Calibri" pitchFamily="34" charset="0"/>
              </a:rPr>
              <a:t> </a:t>
            </a:r>
          </a:p>
          <a:p>
            <a:pPr lvl="0"/>
            <a:r>
              <a:rPr lang="pt-BR" i="1" dirty="0">
                <a:latin typeface="Calibri" pitchFamily="34" charset="0"/>
              </a:rPr>
              <a:t>Comentários</a:t>
            </a:r>
            <a:r>
              <a:rPr lang="pt-BR" dirty="0">
                <a:latin typeface="Calibri" pitchFamily="34" charset="0"/>
              </a:rPr>
              <a:t> sobre o modelo </a:t>
            </a:r>
          </a:p>
          <a:p>
            <a:endParaRPr lang="pt-BR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8C725B00-A10F-47E8-AB30-1DE2AA578F9B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A8FF5C0A-9F00-4F25-A104-9DB98CB32BBA}"/>
              </a:ext>
            </a:extLst>
          </p:cNvPr>
          <p:cNvSpPr/>
          <p:nvPr/>
        </p:nvSpPr>
        <p:spPr>
          <a:xfrm>
            <a:off x="6516216" y="530120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CLF – Construir Lista de Funcionalidades (atividades)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pt-BR" dirty="0">
                <a:latin typeface="Calibri" pitchFamily="34" charset="0"/>
              </a:rPr>
              <a:t>A disciplina é composta por uma única atividade: </a:t>
            </a:r>
            <a:r>
              <a:rPr lang="pt-BR" i="1" dirty="0">
                <a:latin typeface="Calibri" pitchFamily="34" charset="0"/>
              </a:rPr>
              <a:t>construir a lista de funcionalidades</a:t>
            </a:r>
            <a:endParaRPr lang="pt-BR" dirty="0">
              <a:latin typeface="Calibri" pitchFamily="34" charset="0"/>
            </a:endParaRP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694D55AD-7399-4FB8-9250-34FD31ED67A3}"/>
              </a:ext>
            </a:extLst>
          </p:cNvPr>
          <p:cNvPicPr>
            <a:picLocks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2996952"/>
            <a:ext cx="7643866" cy="16081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Espaço Reservado para Conteúdo 3">
            <a:extLst>
              <a:ext uri="{FF2B5EF4-FFF2-40B4-BE49-F238E27FC236}">
                <a16:creationId xmlns:a16="http://schemas.microsoft.com/office/drawing/2014/main" id="{96C3061C-00AF-4A09-9A9C-57FF9C4AB3B1}"/>
              </a:ext>
            </a:extLst>
          </p:cNvPr>
          <p:cNvPicPr>
            <a:picLocks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24128" y="5013176"/>
            <a:ext cx="2991276" cy="17019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3C86CF2A-E312-4C1C-B809-563CF713B532}"/>
              </a:ext>
            </a:extLst>
          </p:cNvPr>
          <p:cNvSpPr/>
          <p:nvPr/>
        </p:nvSpPr>
        <p:spPr>
          <a:xfrm>
            <a:off x="7030320" y="5301208"/>
            <a:ext cx="432048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lcão Envidraçado">
  <a:themeElements>
    <a:clrScheme name="Fundição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Balcão Envidraçado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Balcão Envidraçado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1018</Words>
  <Application>Microsoft Office PowerPoint</Application>
  <PresentationFormat>Apresentação na tela (4:3)</PresentationFormat>
  <Paragraphs>151</Paragraphs>
  <Slides>27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2" baseType="lpstr">
      <vt:lpstr>Calibri</vt:lpstr>
      <vt:lpstr>Century Schoolbook</vt:lpstr>
      <vt:lpstr>Wingdings</vt:lpstr>
      <vt:lpstr>Wingdings 2</vt:lpstr>
      <vt:lpstr>Balcão Envidraçado</vt:lpstr>
      <vt:lpstr>MODELOS ÁGEIS III  FDD e Crystal Clear</vt:lpstr>
      <vt:lpstr>FDD – Feature Driven Development</vt:lpstr>
      <vt:lpstr>FDD possui duas grandes fases</vt:lpstr>
      <vt:lpstr>Processos de concepção e planejamento</vt:lpstr>
      <vt:lpstr>Processos de construção</vt:lpstr>
      <vt:lpstr>Estrutura geral do FDD</vt:lpstr>
      <vt:lpstr>DMA – Desenvolver Modelo Abrangente (atividades)</vt:lpstr>
      <vt:lpstr>DMA (saídas)</vt:lpstr>
      <vt:lpstr>CLF – Construir Lista de Funcionalidades (atividades)</vt:lpstr>
      <vt:lpstr>CLF (saídas)</vt:lpstr>
      <vt:lpstr>PPF – Planejar por Funcionalidade (atividades)</vt:lpstr>
      <vt:lpstr>PPF (saídas)</vt:lpstr>
      <vt:lpstr>DPF – Detalhar por Funcionalidade  (atividades)</vt:lpstr>
      <vt:lpstr>DPF (saídas)</vt:lpstr>
      <vt:lpstr>CPF – Construir por Funcionalidade (atividades)</vt:lpstr>
      <vt:lpstr>CPF (saídas)</vt:lpstr>
      <vt:lpstr>Crystal clear</vt:lpstr>
      <vt:lpstr>Família Crystal</vt:lpstr>
      <vt:lpstr>Características</vt:lpstr>
      <vt:lpstr>Sete pilares</vt:lpstr>
      <vt:lpstr>Entregas frequentes </vt:lpstr>
      <vt:lpstr>Melhoria reflexiva</vt:lpstr>
      <vt:lpstr>Comunicação osmótica</vt:lpstr>
      <vt:lpstr>Segurança pessoal</vt:lpstr>
      <vt:lpstr>Foco</vt:lpstr>
      <vt:lpstr>Acesso fácil a especialistas</vt:lpstr>
      <vt:lpstr>Ambiente tecnologicamente rico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MODELOS ÁGEIS III  FDD e Crystal Clear</dc:title>
  <dc:creator>Raul Sidnei Wazlawick</dc:creator>
  <cp:lastModifiedBy>Raul Sidnei Wazlawick</cp:lastModifiedBy>
  <cp:revision>1</cp:revision>
  <dcterms:created xsi:type="dcterms:W3CDTF">2020-03-09T18:45:36Z</dcterms:created>
  <dcterms:modified xsi:type="dcterms:W3CDTF">2020-03-09T18:45:46Z</dcterms:modified>
</cp:coreProperties>
</file>